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revisionInfo.xml" ContentType="application/vnd.ms-powerpoint.revisioninfo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s/slide3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6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notesSlides/notesSlide7.xml" ContentType="application/vnd.openxmlformats-officedocument.presentationml.notesSlide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6" r:id="rId3"/>
    <p:sldId id="257" r:id="rId4"/>
    <p:sldId id="260" r:id="rId5"/>
    <p:sldId id="258" r:id="rId6"/>
    <p:sldId id="259" r:id="rId7"/>
    <p:sldId id="261" r:id="rId8"/>
    <p:sldId id="262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3" autoAdjust="0"/>
    <p:restoredTop sz="94660"/>
  </p:normalViewPr>
  <p:slideViewPr>
    <p:cSldViewPr snapToGrid="0">
      <p:cViewPr varScale="1">
        <p:scale>
          <a:sx n="89" d="100"/>
          <a:sy n="89" d="100"/>
        </p:scale>
        <p:origin x="114" y="324"/>
      </p:cViewPr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tableStyles" Target="tableStyles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 noEditPoints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  <a:p>
            <a:endParaRPr lang="en-US"/>
          </a:p>
        </p:txBody>
      </p:sp>
      <p:sp>
        <p:nvSpPr>
          <p:cNvPr id="3" name="Date Placeholder 2"/>
          <p:cNvSpPr>
            <a:spLocks noGrp="1" noEditPoints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5BD75E-A7D5-4783-BD7C-B675C65CFF08}" type="datetimeFigureOut">
              <a:rPr lang="en-US" smtClean="0"/>
              <a:t>6/12/2026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 noEditPoints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  <a:p>
            <a:endParaRPr lang="en-US"/>
          </a:p>
        </p:txBody>
      </p:sp>
      <p:sp>
        <p:nvSpPr>
          <p:cNvPr id="5" name="Notes Placeholder 4"/>
          <p:cNvSpPr>
            <a:spLocks noGrp="1" noEditPoints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 noEditPoints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 noEditPoint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62DD69-561C-496B-A382-EFA4B972E43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dt="0" sldNum="0"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Text Placeholder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B5EA1FA6-6A45-4569-9B3C-DB7B496424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Text Placeholder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5ECAEA71-C5AA-42B4-BE33-3D426CEE3D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Text Placeholder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96078E67-BDEA-4B0A-813E-5FC7F5CE58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Text Placeholder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FA54EA82-88D8-45D6-B487-1FDB50BAAD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Text Placeholder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DCD7367E-60D4-4124-A8F1-668DB8221D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Text Placeholder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47E6D658-C229-4FE2-8C89-E1B1745CC1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Text Placeholder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95509EAE-8A40-4199-A1D3-59BA5A0997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 noEditPoints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t>6/12/2026</a:t>
            </a:fld>
            <a:endParaRPr lang="en-US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dt="0" sldNum="0"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 noEditPoints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t>6/12/2026</a:t>
            </a:fld>
            <a:endParaRPr lang="en-US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dt="0" sldNum="0"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 noEditPoints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t>6/12/2026</a:t>
            </a:fld>
            <a:endParaRPr lang="en-US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dt="0" sldNum="0"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 noEditPoints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t>6/12/2026</a:t>
            </a:fld>
            <a:endParaRPr lang="en-US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dt="0" sldNum="0"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>
          <a:xfrm>
            <a:off x="623886" y="1709738"/>
            <a:ext cx="788670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 noEditPoints="1"/>
          </p:cNvSpPr>
          <p:nvPr>
            <p:ph type="body" idx="1"/>
          </p:nvPr>
        </p:nvSpPr>
        <p:spPr>
          <a:xfrm>
            <a:off x="623886" y="4589463"/>
            <a:ext cx="788670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t>6/12/2026</a:t>
            </a:fld>
            <a:endParaRPr lang="en-US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dt="0" sldNum="0"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 noEditPoints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 noEditPoints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t>6/12/2026</a:t>
            </a:fld>
            <a:endParaRPr lang="en-US"/>
          </a:p>
        </p:txBody>
      </p:sp>
      <p:sp>
        <p:nvSpPr>
          <p:cNvPr id="6" name="Footer Placeholder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dt="0" sldNum="0"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 noEditPoints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 noEditPoints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 noEditPoints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 noEditPoints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t>6/12/2026</a:t>
            </a:fld>
            <a:endParaRPr lang="en-US"/>
          </a:p>
        </p:txBody>
      </p:sp>
      <p:sp>
        <p:nvSpPr>
          <p:cNvPr id="8" name="Footer Placeholder 7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dt="0" sldNum="0"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t>6/12/2026</a:t>
            </a:fld>
            <a:endParaRPr lang="en-US"/>
          </a:p>
        </p:txBody>
      </p:sp>
      <p:sp>
        <p:nvSpPr>
          <p:cNvPr id="4" name="Footer Placeholder 3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dt="0" sldNum="0"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t>6/12/2026</a:t>
            </a:fld>
            <a:endParaRPr lang="en-US"/>
          </a:p>
        </p:txBody>
      </p:sp>
      <p:sp>
        <p:nvSpPr>
          <p:cNvPr id="3" name="Footer Placeholder 2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dt="0" sldNum="0" hdr="0" ft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>
          <a:xfrm>
            <a:off x="629841" y="457200"/>
            <a:ext cx="294917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 noEditPoints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 noEditPoints="1"/>
          </p:cNvSpPr>
          <p:nvPr>
            <p:ph type="body" sz="half" idx="2"/>
          </p:nvPr>
        </p:nvSpPr>
        <p:spPr>
          <a:xfrm>
            <a:off x="629841" y="2057400"/>
            <a:ext cx="294917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t>6/12/2026</a:t>
            </a:fld>
            <a:endParaRPr lang="en-US"/>
          </a:p>
        </p:txBody>
      </p:sp>
      <p:sp>
        <p:nvSpPr>
          <p:cNvPr id="6" name="Footer Placeholder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dt="0" sldNum="0"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>
          <a:xfrm>
            <a:off x="629841" y="457200"/>
            <a:ext cx="294917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EditPoints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 noEditPoints="1"/>
          </p:cNvSpPr>
          <p:nvPr>
            <p:ph type="body" sz="half" idx="2"/>
          </p:nvPr>
        </p:nvSpPr>
        <p:spPr>
          <a:xfrm>
            <a:off x="629841" y="2057400"/>
            <a:ext cx="294917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t>6/12/2026</a:t>
            </a:fld>
            <a:endParaRPr lang="en-US"/>
          </a:p>
        </p:txBody>
      </p:sp>
      <p:sp>
        <p:nvSpPr>
          <p:cNvPr id="6" name="Footer Placeholder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dt="0" sldNum="0" hdr="0" ftr="0"/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 noEditPoints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 noEditPoints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FD7FF2-845F-41B9-944F-35B90659B7D6}" type="datetimeFigureOut">
              <a:rPr lang="en-US" smtClean="0"/>
              <a:t>6/12/2026</a:t>
            </a:fld>
            <a:endParaRPr lang="en-US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7E345D-6FE0-4977-A3DF-5875ED8E59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 noEditPoint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 noEditPoints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 noEditPoints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 noEditPoints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 noEditPoints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 noEditPoints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287278" y="0"/>
            <a:ext cx="856944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 noEditPoints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Arab" typeface="Times New Roman"/>
        <a:font script="Armn" typeface="Arial"/>
        <a:font script="Beng" typeface="Vrinda"/>
        <a:font script="Bopo" typeface="Microsoft JhengHei"/>
        <a:font script="Cher" typeface="Plantagenet Cherokee"/>
        <a:font script="Deva" typeface="Mangal"/>
        <a:font script="Ethi" typeface="Nyala"/>
        <a:font script="Geor" typeface="Sylfaen"/>
        <a:font script="Gujr" typeface="Shruti"/>
        <a:font script="Guru" typeface="Raavi"/>
        <a:font script="Hang" typeface="맑은 고딕"/>
        <a:font script="Hebr" typeface="Times New Roman"/>
        <a:font script="Knda" typeface="Tunga"/>
        <a:font script="Khmr" typeface="MoolBoran"/>
        <a:font script="Laoo" typeface="DokChampa"/>
        <a:font script="Mlym" typeface="Kartika"/>
        <a:font script="Mong" typeface="Mongolian Baiti"/>
        <a:font script="Mymr" typeface="Myanmar Text"/>
        <a:font script="Orya" typeface="Kalinga"/>
        <a:font script="Sinh" typeface="Iskoola Pota"/>
        <a:font script="Syrc" typeface="Estrangelo Edessa"/>
        <a:font script="Taml" typeface="Latha"/>
        <a:font script="Telu" typeface="Gautami"/>
        <a:font script="Thaa" typeface="MV Boli"/>
        <a:font script="Thai" typeface="Angsana New"/>
        <a:font script="Tibt" typeface="Microsoft Himalaya"/>
        <a:font script="Cans" typeface="Euphemia"/>
        <a:font script="Yiii" typeface="Microsoft Yi Baiti"/>
        <a:font script="Osma" typeface="Ebrima"/>
        <a:font script="Tale" typeface="Microsoft Tai Le"/>
        <a:font script="Bugi" typeface="Leelawadee UI"/>
        <a:font script="Talu" typeface="Microsoft New Tai Lue"/>
        <a:font script="Tfng" typeface="Ebrima"/>
        <a:font script="Hans" typeface="等线 Light"/>
        <a:font script="Hant" typeface="新細明體"/>
        <a:font script="Java" typeface="Javanese Text"/>
        <a:font script="Nkoo" typeface="Ebrima"/>
        <a:font script="Phag" typeface="Phagspa"/>
        <a:font script="Syre" typeface="Estrangelo Edessa"/>
        <a:font script="Syrj" typeface="Estrangelo Edessa"/>
        <a:font script="Syrn" typeface="Estrangelo Edessa"/>
        <a:font script="Jpan" typeface="游ゴシック Light"/>
        <a:font script="Olck" typeface="Nirmala UI"/>
        <a:font script="Lisu" typeface="Segoe UI"/>
        <a:font script="Sora" typeface="Nirmala UI"/>
      </a:majorFont>
      <a:minorFont>
        <a:latin typeface="Calibri" panose="020F0502020204030204"/>
        <a:ea typeface=""/>
        <a:cs typeface=""/>
        <a:font script="Arab" typeface="Arial"/>
        <a:font script="Armn" typeface="Arial"/>
        <a:font script="Beng" typeface="Vrinda"/>
        <a:font script="Bopo" typeface="Microsoft JhengHei"/>
        <a:font script="Cher" typeface="Plantagenet Cherokee"/>
        <a:font script="Deva" typeface="Mangal"/>
        <a:font script="Ethi" typeface="Nyala"/>
        <a:font script="Geor" typeface="Sylfaen"/>
        <a:font script="Gujr" typeface="Shruti"/>
        <a:font script="Guru" typeface="Raavi"/>
        <a:font script="Hang" typeface="맑은 고딕"/>
        <a:font script="Hebr" typeface="Arial"/>
        <a:font script="Knda" typeface="Tunga"/>
        <a:font script="Khmr" typeface="DaunPenh"/>
        <a:font script="Laoo" typeface="DokChampa"/>
        <a:font script="Mlym" typeface="Kartika"/>
        <a:font script="Mong" typeface="Mongolian Baiti"/>
        <a:font script="Mymr" typeface="Myanmar Text"/>
        <a:font script="Orya" typeface="Kalinga"/>
        <a:font script="Sinh" typeface="Iskoola Pota"/>
        <a:font script="Syrc" typeface="Estrangelo Edessa"/>
        <a:font script="Taml" typeface="Latha"/>
        <a:font script="Telu" typeface="Gautami"/>
        <a:font script="Thaa" typeface="MV Boli"/>
        <a:font script="Thai" typeface="Cordia New"/>
        <a:font script="Tibt" typeface="Microsoft Himalaya"/>
        <a:font script="Cans" typeface="Euphemia"/>
        <a:font script="Yiii" typeface="Microsoft Yi Baiti"/>
        <a:font script="Osma" typeface="Ebrima"/>
        <a:font script="Tale" typeface="Microsoft Tai Le"/>
        <a:font script="Bugi" typeface="Leelawadee UI"/>
        <a:font script="Talu" typeface="Microsoft New Tai Lue"/>
        <a:font script="Tfng" typeface="Ebrima"/>
        <a:font script="Hans" typeface="等线"/>
        <a:font script="Hant" typeface="新細明體"/>
        <a:font script="Java" typeface="Javanese Text"/>
        <a:font script="Nkoo" typeface="Ebrima"/>
        <a:font script="Phag" typeface="Phagspa"/>
        <a:font script="Syre" typeface="Estrangelo Edessa"/>
        <a:font script="Syrj" typeface="Estrangelo Edessa"/>
        <a:font script="Syrn" typeface="Estrangelo Edessa"/>
        <a:font script="Jpan" typeface="游ゴシック"/>
        <a:font script="Olck" typeface="Nirmala UI"/>
        <a:font script="Lisu" typeface="Segoe UI"/>
        <a:font script="Sora" typeface="Nirmala U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Notes Theme">
  <a:themeElements>
    <a:clrScheme name="Office Notes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Notes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 Notes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1"/>
        </a:gradFill>
      </a:fillStyleLst>
      <a:lnStyleLst>
        <a:ln w="9525" cap="flat" cmpd="sng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>
          <a:solidFill>
            <a:schemeClr val="phClr"/>
          </a:solidFill>
          <a:prstDash val="solid"/>
        </a:ln>
        <a:ln w="38100" cap="flat" cmpd="sng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>Mobile Systems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mark barbado</dc:creator>
  <cp:lastModifiedBy>john mark barbado</cp:lastModifiedBy>
  <cp:revision>1</cp:revision>
  <dcterms:created xsi:type="dcterms:W3CDTF">2026-06-12T22:39:34Z</dcterms:created>
  <dcterms:modified xsi:type="dcterms:W3CDTF">2026-06-13T01:03:04Z</dcterms:modified>
</cp:coreProperties>
</file>