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4" r:id="rId4"/>
    <p:sldId id="265" r:id="rId5"/>
    <p:sldId id="267" r:id="rId6"/>
    <p:sldId id="266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8" d="100"/>
          <a:sy n="78" d="100"/>
        </p:scale>
        <p:origin x="159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3A141-F6BB-44C4-A992-DD0AEF523E49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640FA-1804-4038-8F61-0F6D87DE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89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77291-B293-493A-B263-152D349908E6}" type="datetime1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C97FA-3530-4077-847D-C2ABDA01D819}" type="datetime1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A584E-59ED-4F1C-BB1D-296061A88478}" type="datetime1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F49E9-E6F1-4FBB-AF35-5AE8BC53570F}" type="datetime1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BD7F-6EEE-4510-BCF9-FA3F7B526EFB}" type="datetime1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D0A61-9A24-450C-B906-F959ABB4CB21}" type="datetime1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DCE17-1BBF-425F-9EBD-EA9FA332F670}" type="datetime1">
              <a:rPr lang="en-US" smtClean="0"/>
              <a:t>4/4/2026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DAF31-A35D-436D-9989-A60E95DCA7AC}" type="datetime1">
              <a:rPr lang="en-US" smtClean="0"/>
              <a:t>4/4/2026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FA0B7-C5CD-4D10-B1F8-AD0B3D8022DD}" type="datetime1">
              <a:rPr lang="en-US" smtClean="0"/>
              <a:t>4/4/2026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E4CE3-101F-42D0-806F-0FA6827283E3}" type="datetime1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93A81-D805-4716-B10B-4FBBC8D76936}" type="datetime1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FB4DA-C13A-4BC0-BF5A-A200BD496769}" type="datetime1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STEM Scholars Hub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29AFFE-C49E-23AE-9CD4-553975802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606076"/>
            <a:ext cx="8458200" cy="5645848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306CFD-85EC-04E8-C119-0C96D1FDC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person teaching a math lesson&#10;&#10;AI-generated content may be incorrect.">
            <a:extLst>
              <a:ext uri="{FF2B5EF4-FFF2-40B4-BE49-F238E27FC236}">
                <a16:creationId xmlns:a16="http://schemas.microsoft.com/office/drawing/2014/main" id="{08138CB5-B6B4-AD97-4BFA-8A33700E4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595503"/>
            <a:ext cx="8458200" cy="5666993"/>
          </a:xfrm>
          <a:prstGeom prst="rect">
            <a:avLst/>
          </a:prstGeom>
        </p:spPr>
      </p:pic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2D158551-3364-D4A0-5F3C-D0613AF4E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math game&#10;&#10;AI-generated content may be incorrect.">
            <a:extLst>
              <a:ext uri="{FF2B5EF4-FFF2-40B4-BE49-F238E27FC236}">
                <a16:creationId xmlns:a16="http://schemas.microsoft.com/office/drawing/2014/main" id="{314589F9-B71F-E268-127A-CA8F7FE62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606076"/>
            <a:ext cx="8458200" cy="564584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727A7-A870-C25C-4373-6992285C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</p:spTree>
    <p:extLst>
      <p:ext uri="{BB962C8B-B14F-4D97-AF65-F5344CB8AC3E}">
        <p14:creationId xmlns:p14="http://schemas.microsoft.com/office/powerpoint/2010/main" val="2252079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math game&#10;&#10;AI-generated content may be incorrect.">
            <a:extLst>
              <a:ext uri="{FF2B5EF4-FFF2-40B4-BE49-F238E27FC236}">
                <a16:creationId xmlns:a16="http://schemas.microsoft.com/office/drawing/2014/main" id="{5964F062-CA83-E2CC-A5C1-F5699A559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606076"/>
            <a:ext cx="8458200" cy="5645848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564FC6-5DA8-6208-55A3-19140A8CA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</p:spTree>
    <p:extLst>
      <p:ext uri="{BB962C8B-B14F-4D97-AF65-F5344CB8AC3E}">
        <p14:creationId xmlns:p14="http://schemas.microsoft.com/office/powerpoint/2010/main" val="986088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786D56-1681-3D53-43E8-780DA5EDC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606076"/>
            <a:ext cx="8458200" cy="564584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D08B-706E-A6F7-6EC0-309099C9B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</p:spTree>
    <p:extLst>
      <p:ext uri="{BB962C8B-B14F-4D97-AF65-F5344CB8AC3E}">
        <p14:creationId xmlns:p14="http://schemas.microsoft.com/office/powerpoint/2010/main" val="2842714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math game&#10;&#10;AI-generated content may be incorrect.">
            <a:extLst>
              <a:ext uri="{FF2B5EF4-FFF2-40B4-BE49-F238E27FC236}">
                <a16:creationId xmlns:a16="http://schemas.microsoft.com/office/drawing/2014/main" id="{0D1D4AA9-718B-1BC1-0EAE-8A286830F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606076"/>
            <a:ext cx="8458200" cy="564584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3645-7948-E82E-D5FF-D456C1BB6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</p:spTree>
    <p:extLst>
      <p:ext uri="{BB962C8B-B14F-4D97-AF65-F5344CB8AC3E}">
        <p14:creationId xmlns:p14="http://schemas.microsoft.com/office/powerpoint/2010/main" val="1805972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90281"/>
            <a:ext cx="1772916" cy="507077"/>
          </a:xfrm>
        </p:spPr>
        <p:txBody>
          <a:bodyPr anchor="b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500" dirty="0"/>
              <a:t>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8692" y="2405894"/>
            <a:ext cx="3986392" cy="353508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14 × 2 = ___</a:t>
            </a:r>
          </a:p>
          <a:p>
            <a:pPr marL="0" indent="0">
              <a:buNone/>
            </a:pPr>
            <a:r>
              <a:rPr lang="en-US" sz="4000" dirty="0"/>
              <a:t>24 ÷ 4 = ___</a:t>
            </a:r>
          </a:p>
          <a:p>
            <a:pPr marL="0" indent="0">
              <a:buNone/>
            </a:pPr>
            <a:r>
              <a:rPr lang="en-US" sz="4000" dirty="0"/>
              <a:t>13 × 3 = ___</a:t>
            </a:r>
          </a:p>
          <a:p>
            <a:pPr marL="0" indent="0">
              <a:buNone/>
            </a:pPr>
            <a:r>
              <a:rPr lang="en-US" sz="4000" dirty="0"/>
              <a:t>30 ÷ 5 = ___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0B7B4D-03FA-AC8F-69F2-AAE40423035A}"/>
              </a:ext>
            </a:extLst>
          </p:cNvPr>
          <p:cNvSpPr txBox="1"/>
          <p:nvPr/>
        </p:nvSpPr>
        <p:spPr>
          <a:xfrm>
            <a:off x="837798" y="1174572"/>
            <a:ext cx="45818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Instruction: Use the Place value strategy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6104D1-47B1-6D89-34A6-DE15AB7AE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49</Words>
  <Application>Microsoft Office PowerPoint</Application>
  <PresentationFormat>On-screen Show (4:3)</PresentationFormat>
  <Paragraphs>13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Substitute Teacher</dc:creator>
  <cp:keywords/>
  <dc:description>generated using python-pptx</dc:description>
  <cp:lastModifiedBy>John mark Barbado</cp:lastModifiedBy>
  <cp:revision>2</cp:revision>
  <dcterms:created xsi:type="dcterms:W3CDTF">2013-01-27T09:14:16Z</dcterms:created>
  <dcterms:modified xsi:type="dcterms:W3CDTF">2026-04-04T17:58:31Z</dcterms:modified>
  <cp:category/>
</cp:coreProperties>
</file>