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6" r:id="rId6"/>
    <p:sldId id="265" r:id="rId7"/>
    <p:sldId id="267" r:id="rId8"/>
    <p:sldId id="268" r:id="rId9"/>
    <p:sldId id="259" r:id="rId10"/>
    <p:sldId id="263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FE613-73C7-499A-B823-CCEA09AAE01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893C08-8FE8-4065-B088-ACF8014A24BC}">
      <dgm:prSet/>
      <dgm:spPr/>
      <dgm:t>
        <a:bodyPr/>
        <a:lstStyle/>
        <a:p>
          <a:r>
            <a:rPr lang="en-US" b="1"/>
            <a:t>Prepare the DNA bases</a:t>
          </a:r>
          <a:r>
            <a:rPr lang="en-US"/>
            <a:t>: Cut each plastic straw into </a:t>
          </a:r>
          <a:r>
            <a:rPr lang="en-US" b="1"/>
            <a:t>three equal pieces</a:t>
          </a:r>
          <a:r>
            <a:rPr lang="en-US"/>
            <a:t>.</a:t>
          </a:r>
        </a:p>
      </dgm:t>
    </dgm:pt>
    <dgm:pt modelId="{FEE3419C-F6C6-45BB-8817-45DFF14E3805}" type="parTrans" cxnId="{3ECF1B78-3C4C-4ECC-82AE-969D65F5E182}">
      <dgm:prSet/>
      <dgm:spPr/>
      <dgm:t>
        <a:bodyPr/>
        <a:lstStyle/>
        <a:p>
          <a:endParaRPr lang="en-US"/>
        </a:p>
      </dgm:t>
    </dgm:pt>
    <dgm:pt modelId="{C4821ED4-617C-40E6-B8DE-775C5BE58357}" type="sibTrans" cxnId="{3ECF1B78-3C4C-4ECC-82AE-969D65F5E182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F2645B71-4306-4E21-A645-A19302E9A654}">
      <dgm:prSet/>
      <dgm:spPr/>
      <dgm:t>
        <a:bodyPr/>
        <a:lstStyle/>
        <a:p>
          <a:r>
            <a:rPr lang="en-US" b="1"/>
            <a:t>Create base pairs</a:t>
          </a:r>
          <a:endParaRPr lang="en-US"/>
        </a:p>
      </dgm:t>
    </dgm:pt>
    <dgm:pt modelId="{668374E7-EAFA-4160-A961-AC1A000AE473}" type="parTrans" cxnId="{7334BB37-B82F-4A9A-93EF-CBD74A233F4F}">
      <dgm:prSet/>
      <dgm:spPr/>
      <dgm:t>
        <a:bodyPr/>
        <a:lstStyle/>
        <a:p>
          <a:endParaRPr lang="en-US"/>
        </a:p>
      </dgm:t>
    </dgm:pt>
    <dgm:pt modelId="{4C6E0D67-2678-4D96-896B-9DC4FCF93E8B}" type="sibTrans" cxnId="{7334BB37-B82F-4A9A-93EF-CBD74A233F4F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E65B8CD7-2B84-413D-9B6E-F4DADC4C6A48}">
      <dgm:prSet/>
      <dgm:spPr/>
      <dgm:t>
        <a:bodyPr/>
        <a:lstStyle/>
        <a:p>
          <a:r>
            <a:rPr lang="en-US"/>
            <a:t>Use tape to connect two straw pieces side by side.</a:t>
          </a:r>
        </a:p>
      </dgm:t>
    </dgm:pt>
    <dgm:pt modelId="{9DEEFBF7-970A-42CD-85AD-5B459393103A}" type="parTrans" cxnId="{D71993B8-E63D-49D5-B7C0-EE318D4FC4B4}">
      <dgm:prSet/>
      <dgm:spPr/>
      <dgm:t>
        <a:bodyPr/>
        <a:lstStyle/>
        <a:p>
          <a:endParaRPr lang="en-US"/>
        </a:p>
      </dgm:t>
    </dgm:pt>
    <dgm:pt modelId="{7E393840-50DC-4E87-A16B-6C2AD559F83E}" type="sibTrans" cxnId="{D71993B8-E63D-49D5-B7C0-EE318D4FC4B4}">
      <dgm:prSet/>
      <dgm:spPr/>
      <dgm:t>
        <a:bodyPr/>
        <a:lstStyle/>
        <a:p>
          <a:endParaRPr lang="en-US"/>
        </a:p>
      </dgm:t>
    </dgm:pt>
    <dgm:pt modelId="{05486065-FD54-47CC-BE85-E31B24CB564C}">
      <dgm:prSet/>
      <dgm:spPr/>
      <dgm:t>
        <a:bodyPr/>
        <a:lstStyle/>
        <a:p>
          <a:r>
            <a:rPr lang="en-US"/>
            <a:t>Follow the base-pair rules:</a:t>
          </a:r>
        </a:p>
      </dgm:t>
    </dgm:pt>
    <dgm:pt modelId="{47AD305F-F147-461F-9DBE-3CB4376E1645}" type="parTrans" cxnId="{1571AAE6-65D6-4FD3-A49D-A7D916E341EC}">
      <dgm:prSet/>
      <dgm:spPr/>
      <dgm:t>
        <a:bodyPr/>
        <a:lstStyle/>
        <a:p>
          <a:endParaRPr lang="en-US"/>
        </a:p>
      </dgm:t>
    </dgm:pt>
    <dgm:pt modelId="{9EF1F72A-CAC1-4BF1-84C0-61136D01B946}" type="sibTrans" cxnId="{1571AAE6-65D6-4FD3-A49D-A7D916E341EC}">
      <dgm:prSet/>
      <dgm:spPr/>
      <dgm:t>
        <a:bodyPr/>
        <a:lstStyle/>
        <a:p>
          <a:endParaRPr lang="en-US"/>
        </a:p>
      </dgm:t>
    </dgm:pt>
    <dgm:pt modelId="{D8A6EED8-0532-4C61-B6B5-8AE31F68AF5E}">
      <dgm:prSet/>
      <dgm:spPr/>
      <dgm:t>
        <a:bodyPr/>
        <a:lstStyle/>
        <a:p>
          <a:r>
            <a:rPr lang="en-US"/>
            <a:t>Adenine (A) with Thymine (T)</a:t>
          </a:r>
        </a:p>
      </dgm:t>
    </dgm:pt>
    <dgm:pt modelId="{8B404CF1-49EB-4ADE-A1E7-0470F1C85066}" type="parTrans" cxnId="{F4D4D886-B407-4414-B1F8-0984ECD3A887}">
      <dgm:prSet/>
      <dgm:spPr/>
      <dgm:t>
        <a:bodyPr/>
        <a:lstStyle/>
        <a:p>
          <a:endParaRPr lang="en-US"/>
        </a:p>
      </dgm:t>
    </dgm:pt>
    <dgm:pt modelId="{A834C387-5746-490B-9603-D9474612EFA4}" type="sibTrans" cxnId="{F4D4D886-B407-4414-B1F8-0984ECD3A887}">
      <dgm:prSet/>
      <dgm:spPr/>
      <dgm:t>
        <a:bodyPr/>
        <a:lstStyle/>
        <a:p>
          <a:endParaRPr lang="en-US"/>
        </a:p>
      </dgm:t>
    </dgm:pt>
    <dgm:pt modelId="{32EA38BD-F1C2-4C9C-977A-C34FB81610F7}">
      <dgm:prSet/>
      <dgm:spPr/>
      <dgm:t>
        <a:bodyPr/>
        <a:lstStyle/>
        <a:p>
          <a:r>
            <a:rPr lang="en-US"/>
            <a:t>Cytosine (C) with Guanine (G)</a:t>
          </a:r>
        </a:p>
      </dgm:t>
    </dgm:pt>
    <dgm:pt modelId="{72D75970-0AAC-4382-A5CA-03809F6745FF}" type="parTrans" cxnId="{5795394C-097F-4181-AC5B-7DC764913A0E}">
      <dgm:prSet/>
      <dgm:spPr/>
      <dgm:t>
        <a:bodyPr/>
        <a:lstStyle/>
        <a:p>
          <a:endParaRPr lang="en-US"/>
        </a:p>
      </dgm:t>
    </dgm:pt>
    <dgm:pt modelId="{A8ABDB13-AC41-482D-939D-DDCD6BC21D28}" type="sibTrans" cxnId="{5795394C-097F-4181-AC5B-7DC764913A0E}">
      <dgm:prSet/>
      <dgm:spPr/>
      <dgm:t>
        <a:bodyPr/>
        <a:lstStyle/>
        <a:p>
          <a:endParaRPr lang="en-US"/>
        </a:p>
      </dgm:t>
    </dgm:pt>
    <dgm:pt modelId="{62915124-1C2F-445A-901B-AFA784EA17B8}">
      <dgm:prSet/>
      <dgm:spPr/>
      <dgm:t>
        <a:bodyPr/>
        <a:lstStyle/>
        <a:p>
          <a:r>
            <a:rPr lang="en-US"/>
            <a:t>Create </a:t>
          </a:r>
          <a:r>
            <a:rPr lang="en-US" b="1"/>
            <a:t>at least 12 base pairs</a:t>
          </a:r>
          <a:r>
            <a:rPr lang="en-US"/>
            <a:t>, alternating between A–T and C–G.</a:t>
          </a:r>
        </a:p>
      </dgm:t>
    </dgm:pt>
    <dgm:pt modelId="{5F822264-492A-4625-8B5A-4D45D16304D4}" type="parTrans" cxnId="{FC518281-D31D-4EC1-92AD-0155BAACFB70}">
      <dgm:prSet/>
      <dgm:spPr/>
      <dgm:t>
        <a:bodyPr/>
        <a:lstStyle/>
        <a:p>
          <a:endParaRPr lang="en-US"/>
        </a:p>
      </dgm:t>
    </dgm:pt>
    <dgm:pt modelId="{8597BAED-2355-49BB-B3E1-EBE21E8DDB1E}" type="sibTrans" cxnId="{FC518281-D31D-4EC1-92AD-0155BAACFB70}">
      <dgm:prSet/>
      <dgm:spPr/>
      <dgm:t>
        <a:bodyPr/>
        <a:lstStyle/>
        <a:p>
          <a:endParaRPr lang="en-US"/>
        </a:p>
      </dgm:t>
    </dgm:pt>
    <dgm:pt modelId="{265ED0FE-D7DA-48C9-B85E-187E677370AA}">
      <dgm:prSet/>
      <dgm:spPr/>
      <dgm:t>
        <a:bodyPr/>
        <a:lstStyle/>
        <a:p>
          <a:r>
            <a:rPr lang="en-US" b="1"/>
            <a:t>Create the helix support</a:t>
          </a:r>
          <a:r>
            <a:rPr lang="en-US"/>
            <a:t>: Roll the folder tightly into a tube that can slide over the pencil and </a:t>
          </a:r>
          <a:r>
            <a:rPr lang="en-US" b="1"/>
            <a:t>spin freely</a:t>
          </a:r>
          <a:r>
            <a:rPr lang="en-US"/>
            <a:t>.</a:t>
          </a:r>
        </a:p>
      </dgm:t>
    </dgm:pt>
    <dgm:pt modelId="{516BF781-9A88-4987-8664-AD689D756A6C}" type="parTrans" cxnId="{4F53B994-8C47-46AC-B30D-FB3370892AF8}">
      <dgm:prSet/>
      <dgm:spPr/>
      <dgm:t>
        <a:bodyPr/>
        <a:lstStyle/>
        <a:p>
          <a:endParaRPr lang="en-US"/>
        </a:p>
      </dgm:t>
    </dgm:pt>
    <dgm:pt modelId="{54027705-F019-4E83-AC4F-012E7F89979E}" type="sibTrans" cxnId="{4F53B994-8C47-46AC-B30D-FB3370892AF8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25FC074E-C853-4453-B281-9E728335ECEA}">
      <dgm:prSet/>
      <dgm:spPr/>
      <dgm:t>
        <a:bodyPr/>
        <a:lstStyle/>
        <a:p>
          <a:r>
            <a:rPr lang="en-US" b="1"/>
            <a:t>Attach the base pairs</a:t>
          </a:r>
          <a:r>
            <a:rPr lang="en-US"/>
            <a:t>: Glue the base-pair straws onto the rolled folder in a </a:t>
          </a:r>
          <a:r>
            <a:rPr lang="en-US" b="1"/>
            <a:t>spiral pattern</a:t>
          </a:r>
          <a:r>
            <a:rPr lang="en-US"/>
            <a:t>. Slightly rotate each pair to form the </a:t>
          </a:r>
          <a:r>
            <a:rPr lang="en-US" b="1"/>
            <a:t>double helix shape</a:t>
          </a:r>
          <a:r>
            <a:rPr lang="en-US"/>
            <a:t>.</a:t>
          </a:r>
        </a:p>
      </dgm:t>
    </dgm:pt>
    <dgm:pt modelId="{38883389-693D-4B2B-B6F4-EFF8C3BCD586}" type="parTrans" cxnId="{0001ED02-E69E-41D9-8D0D-F2015C18625A}">
      <dgm:prSet/>
      <dgm:spPr/>
      <dgm:t>
        <a:bodyPr/>
        <a:lstStyle/>
        <a:p>
          <a:endParaRPr lang="en-US"/>
        </a:p>
      </dgm:t>
    </dgm:pt>
    <dgm:pt modelId="{0BEDF886-DBED-49A2-943B-BFE43DCE2A2E}" type="sibTrans" cxnId="{0001ED02-E69E-41D9-8D0D-F2015C18625A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26984D8A-F10D-4DC1-AA58-96CEF817E079}">
      <dgm:prSet/>
      <dgm:spPr/>
      <dgm:t>
        <a:bodyPr/>
        <a:lstStyle/>
        <a:p>
          <a:r>
            <a:rPr lang="en-US" b="1"/>
            <a:t>Build the base</a:t>
          </a:r>
          <a:r>
            <a:rPr lang="en-US"/>
            <a:t>: Use a glue gun to secure the pencil </a:t>
          </a:r>
          <a:r>
            <a:rPr lang="en-US" b="1"/>
            <a:t>upright</a:t>
          </a:r>
          <a:r>
            <a:rPr lang="en-US"/>
            <a:t> in the center of the base of the plastic cup. Allow the glue to dry completely.</a:t>
          </a:r>
        </a:p>
      </dgm:t>
    </dgm:pt>
    <dgm:pt modelId="{EBDC3438-A56B-4971-8411-827DBEC14DFE}" type="parTrans" cxnId="{5D9EE5BD-AB0A-489A-B698-8C59A6B8F39C}">
      <dgm:prSet/>
      <dgm:spPr/>
      <dgm:t>
        <a:bodyPr/>
        <a:lstStyle/>
        <a:p>
          <a:endParaRPr lang="en-US"/>
        </a:p>
      </dgm:t>
    </dgm:pt>
    <dgm:pt modelId="{930A8BF1-B4F3-4442-8FF9-1430D39C13CE}" type="sibTrans" cxnId="{5D9EE5BD-AB0A-489A-B698-8C59A6B8F39C}">
      <dgm:prSet phldrT="5"/>
      <dgm:spPr/>
      <dgm:t>
        <a:bodyPr/>
        <a:lstStyle/>
        <a:p>
          <a:r>
            <a:rPr lang="en-US"/>
            <a:t>5</a:t>
          </a:r>
        </a:p>
      </dgm:t>
    </dgm:pt>
    <dgm:pt modelId="{8FF1540D-1FEF-4A43-AB2A-B1B42119E2DA}">
      <dgm:prSet/>
      <dgm:spPr/>
      <dgm:t>
        <a:bodyPr/>
        <a:lstStyle/>
        <a:p>
          <a:r>
            <a:rPr lang="en-US" b="1"/>
            <a:t>Assemble the DNA model</a:t>
          </a:r>
          <a:r>
            <a:rPr lang="en-US"/>
            <a:t>: Slide the rolled folder with attached base pairs onto the pencil so the model can spin.</a:t>
          </a:r>
        </a:p>
      </dgm:t>
    </dgm:pt>
    <dgm:pt modelId="{DA146F1C-769E-4DE0-B539-AC6CCD22CFE2}" type="parTrans" cxnId="{13DA56E0-34D9-49E1-A913-61E8F75C0951}">
      <dgm:prSet/>
      <dgm:spPr/>
      <dgm:t>
        <a:bodyPr/>
        <a:lstStyle/>
        <a:p>
          <a:endParaRPr lang="en-US"/>
        </a:p>
      </dgm:t>
    </dgm:pt>
    <dgm:pt modelId="{71624343-36EB-43E2-BE95-786D3DA7AE18}" type="sibTrans" cxnId="{13DA56E0-34D9-49E1-A913-61E8F75C0951}">
      <dgm:prSet phldrT="6"/>
      <dgm:spPr/>
      <dgm:t>
        <a:bodyPr/>
        <a:lstStyle/>
        <a:p>
          <a:r>
            <a:rPr lang="en-US"/>
            <a:t>6</a:t>
          </a:r>
        </a:p>
      </dgm:t>
    </dgm:pt>
    <dgm:pt modelId="{6B811A19-5966-44CD-A197-49E7719BCACE}">
      <dgm:prSet/>
      <dgm:spPr/>
      <dgm:t>
        <a:bodyPr/>
        <a:lstStyle/>
        <a:p>
          <a:r>
            <a:rPr lang="en-US" b="1"/>
            <a:t>Label the model</a:t>
          </a:r>
          <a:r>
            <a:rPr lang="en-US"/>
            <a:t>: Clearly label all required parts.</a:t>
          </a:r>
        </a:p>
      </dgm:t>
    </dgm:pt>
    <dgm:pt modelId="{75DAB56C-EF9D-421F-907E-2967D89D7A18}" type="parTrans" cxnId="{957ACB83-4EE0-4055-9EE9-3FC01F6C856C}">
      <dgm:prSet/>
      <dgm:spPr/>
      <dgm:t>
        <a:bodyPr/>
        <a:lstStyle/>
        <a:p>
          <a:endParaRPr lang="en-US"/>
        </a:p>
      </dgm:t>
    </dgm:pt>
    <dgm:pt modelId="{DEBF7D3F-FDD8-491F-9950-CF8B98A57A86}" type="sibTrans" cxnId="{957ACB83-4EE0-4055-9EE9-3FC01F6C856C}">
      <dgm:prSet phldrT="7"/>
      <dgm:spPr/>
      <dgm:t>
        <a:bodyPr/>
        <a:lstStyle/>
        <a:p>
          <a:endParaRPr lang="en-US"/>
        </a:p>
      </dgm:t>
    </dgm:pt>
    <dgm:pt modelId="{7DA708A5-EAFE-45CA-BF8D-BDF1B26EEB3F}" type="pres">
      <dgm:prSet presAssocID="{5CCFE613-73C7-499A-B823-CCEA09AAE015}" presName="Name0" presStyleCnt="0">
        <dgm:presLayoutVars>
          <dgm:dir/>
          <dgm:resizeHandles val="exact"/>
        </dgm:presLayoutVars>
      </dgm:prSet>
      <dgm:spPr/>
    </dgm:pt>
    <dgm:pt modelId="{D201945F-72BF-4DF1-82E9-1ABF2AF01079}" type="pres">
      <dgm:prSet presAssocID="{B9893C08-8FE8-4065-B088-ACF8014A24BC}" presName="node" presStyleLbl="node1" presStyleIdx="0" presStyleCnt="7">
        <dgm:presLayoutVars>
          <dgm:bulletEnabled val="1"/>
        </dgm:presLayoutVars>
      </dgm:prSet>
      <dgm:spPr/>
    </dgm:pt>
    <dgm:pt modelId="{C12839EC-3058-490A-BB66-CD16281D179E}" type="pres">
      <dgm:prSet presAssocID="{C4821ED4-617C-40E6-B8DE-775C5BE58357}" presName="sibTrans" presStyleLbl="sibTrans1D1" presStyleIdx="0" presStyleCnt="6"/>
      <dgm:spPr/>
    </dgm:pt>
    <dgm:pt modelId="{E2098328-61A9-477A-85E8-3F208DB6F6A6}" type="pres">
      <dgm:prSet presAssocID="{C4821ED4-617C-40E6-B8DE-775C5BE58357}" presName="connectorText" presStyleLbl="sibTrans1D1" presStyleIdx="0" presStyleCnt="6"/>
      <dgm:spPr/>
    </dgm:pt>
    <dgm:pt modelId="{A56C2E6A-1EB4-4CFD-A857-131AB7D6CAC3}" type="pres">
      <dgm:prSet presAssocID="{F2645B71-4306-4E21-A645-A19302E9A654}" presName="node" presStyleLbl="node1" presStyleIdx="1" presStyleCnt="7">
        <dgm:presLayoutVars>
          <dgm:bulletEnabled val="1"/>
        </dgm:presLayoutVars>
      </dgm:prSet>
      <dgm:spPr/>
    </dgm:pt>
    <dgm:pt modelId="{2E82C8D2-DFDA-48AA-8EE4-1723FDF17240}" type="pres">
      <dgm:prSet presAssocID="{4C6E0D67-2678-4D96-896B-9DC4FCF93E8B}" presName="sibTrans" presStyleLbl="sibTrans1D1" presStyleIdx="1" presStyleCnt="6"/>
      <dgm:spPr/>
    </dgm:pt>
    <dgm:pt modelId="{73D1A6EA-567D-414B-A183-B543E3DFB288}" type="pres">
      <dgm:prSet presAssocID="{4C6E0D67-2678-4D96-896B-9DC4FCF93E8B}" presName="connectorText" presStyleLbl="sibTrans1D1" presStyleIdx="1" presStyleCnt="6"/>
      <dgm:spPr/>
    </dgm:pt>
    <dgm:pt modelId="{D4B7422C-5BE9-4A5B-B309-E888B98F0B8D}" type="pres">
      <dgm:prSet presAssocID="{265ED0FE-D7DA-48C9-B85E-187E677370AA}" presName="node" presStyleLbl="node1" presStyleIdx="2" presStyleCnt="7">
        <dgm:presLayoutVars>
          <dgm:bulletEnabled val="1"/>
        </dgm:presLayoutVars>
      </dgm:prSet>
      <dgm:spPr/>
    </dgm:pt>
    <dgm:pt modelId="{769B403B-6CD6-42AD-A0A1-4C37DF86533D}" type="pres">
      <dgm:prSet presAssocID="{54027705-F019-4E83-AC4F-012E7F89979E}" presName="sibTrans" presStyleLbl="sibTrans1D1" presStyleIdx="2" presStyleCnt="6"/>
      <dgm:spPr/>
    </dgm:pt>
    <dgm:pt modelId="{BED0D802-CB96-4A27-9032-B8B580F26F93}" type="pres">
      <dgm:prSet presAssocID="{54027705-F019-4E83-AC4F-012E7F89979E}" presName="connectorText" presStyleLbl="sibTrans1D1" presStyleIdx="2" presStyleCnt="6"/>
      <dgm:spPr/>
    </dgm:pt>
    <dgm:pt modelId="{9032DB36-5B83-40BA-B141-5DC4E5E94C54}" type="pres">
      <dgm:prSet presAssocID="{25FC074E-C853-4453-B281-9E728335ECEA}" presName="node" presStyleLbl="node1" presStyleIdx="3" presStyleCnt="7">
        <dgm:presLayoutVars>
          <dgm:bulletEnabled val="1"/>
        </dgm:presLayoutVars>
      </dgm:prSet>
      <dgm:spPr/>
    </dgm:pt>
    <dgm:pt modelId="{35570B08-DF65-41D5-A7A7-13ED3EA3329A}" type="pres">
      <dgm:prSet presAssocID="{0BEDF886-DBED-49A2-943B-BFE43DCE2A2E}" presName="sibTrans" presStyleLbl="sibTrans1D1" presStyleIdx="3" presStyleCnt="6"/>
      <dgm:spPr/>
    </dgm:pt>
    <dgm:pt modelId="{5A2668E4-A8F2-4AE1-B4B0-03F680F01CF1}" type="pres">
      <dgm:prSet presAssocID="{0BEDF886-DBED-49A2-943B-BFE43DCE2A2E}" presName="connectorText" presStyleLbl="sibTrans1D1" presStyleIdx="3" presStyleCnt="6"/>
      <dgm:spPr/>
    </dgm:pt>
    <dgm:pt modelId="{18F16110-BFF2-47DD-AA6B-4A50DBDA5F9D}" type="pres">
      <dgm:prSet presAssocID="{26984D8A-F10D-4DC1-AA58-96CEF817E079}" presName="node" presStyleLbl="node1" presStyleIdx="4" presStyleCnt="7">
        <dgm:presLayoutVars>
          <dgm:bulletEnabled val="1"/>
        </dgm:presLayoutVars>
      </dgm:prSet>
      <dgm:spPr/>
    </dgm:pt>
    <dgm:pt modelId="{E8CDA7CE-C8D8-4039-9659-49FE43B2A2D9}" type="pres">
      <dgm:prSet presAssocID="{930A8BF1-B4F3-4442-8FF9-1430D39C13CE}" presName="sibTrans" presStyleLbl="sibTrans1D1" presStyleIdx="4" presStyleCnt="6"/>
      <dgm:spPr/>
    </dgm:pt>
    <dgm:pt modelId="{CAB2FED0-17E4-4349-B7A3-C2D95197E0E1}" type="pres">
      <dgm:prSet presAssocID="{930A8BF1-B4F3-4442-8FF9-1430D39C13CE}" presName="connectorText" presStyleLbl="sibTrans1D1" presStyleIdx="4" presStyleCnt="6"/>
      <dgm:spPr/>
    </dgm:pt>
    <dgm:pt modelId="{9C9B2818-971C-42EA-9354-97D6080FDBDB}" type="pres">
      <dgm:prSet presAssocID="{8FF1540D-1FEF-4A43-AB2A-B1B42119E2DA}" presName="node" presStyleLbl="node1" presStyleIdx="5" presStyleCnt="7">
        <dgm:presLayoutVars>
          <dgm:bulletEnabled val="1"/>
        </dgm:presLayoutVars>
      </dgm:prSet>
      <dgm:spPr/>
    </dgm:pt>
    <dgm:pt modelId="{94440293-D2C5-42AE-9228-BE557AFFEEA6}" type="pres">
      <dgm:prSet presAssocID="{71624343-36EB-43E2-BE95-786D3DA7AE18}" presName="sibTrans" presStyleLbl="sibTrans1D1" presStyleIdx="5" presStyleCnt="6"/>
      <dgm:spPr/>
    </dgm:pt>
    <dgm:pt modelId="{2776129C-D572-4010-B517-FC3073563A4D}" type="pres">
      <dgm:prSet presAssocID="{71624343-36EB-43E2-BE95-786D3DA7AE18}" presName="connectorText" presStyleLbl="sibTrans1D1" presStyleIdx="5" presStyleCnt="6"/>
      <dgm:spPr/>
    </dgm:pt>
    <dgm:pt modelId="{95D3D5AD-24DD-46C6-BBE9-4A528E936223}" type="pres">
      <dgm:prSet presAssocID="{6B811A19-5966-44CD-A197-49E7719BCACE}" presName="node" presStyleLbl="node1" presStyleIdx="6" presStyleCnt="7">
        <dgm:presLayoutVars>
          <dgm:bulletEnabled val="1"/>
        </dgm:presLayoutVars>
      </dgm:prSet>
      <dgm:spPr/>
    </dgm:pt>
  </dgm:ptLst>
  <dgm:cxnLst>
    <dgm:cxn modelId="{B42D0400-317F-40E9-926E-5007F09BEBCB}" type="presOf" srcId="{C4821ED4-617C-40E6-B8DE-775C5BE58357}" destId="{C12839EC-3058-490A-BB66-CD16281D179E}" srcOrd="0" destOrd="0" presId="urn:microsoft.com/office/officeart/2016/7/layout/RepeatingBendingProcessNew"/>
    <dgm:cxn modelId="{0001ED02-E69E-41D9-8D0D-F2015C18625A}" srcId="{5CCFE613-73C7-499A-B823-CCEA09AAE015}" destId="{25FC074E-C853-4453-B281-9E728335ECEA}" srcOrd="3" destOrd="0" parTransId="{38883389-693D-4B2B-B6F4-EFF8C3BCD586}" sibTransId="{0BEDF886-DBED-49A2-943B-BFE43DCE2A2E}"/>
    <dgm:cxn modelId="{CD98060C-2F20-4AE5-B0F7-4A38F87FF6B7}" type="presOf" srcId="{C4821ED4-617C-40E6-B8DE-775C5BE58357}" destId="{E2098328-61A9-477A-85E8-3F208DB6F6A6}" srcOrd="1" destOrd="0" presId="urn:microsoft.com/office/officeart/2016/7/layout/RepeatingBendingProcessNew"/>
    <dgm:cxn modelId="{48202914-8904-4401-B5E2-79103DD75BC1}" type="presOf" srcId="{6B811A19-5966-44CD-A197-49E7719BCACE}" destId="{95D3D5AD-24DD-46C6-BBE9-4A528E936223}" srcOrd="0" destOrd="0" presId="urn:microsoft.com/office/officeart/2016/7/layout/RepeatingBendingProcessNew"/>
    <dgm:cxn modelId="{26925626-3C9A-4BCB-B92B-BEC39A096210}" type="presOf" srcId="{E65B8CD7-2B84-413D-9B6E-F4DADC4C6A48}" destId="{A56C2E6A-1EB4-4CFD-A857-131AB7D6CAC3}" srcOrd="0" destOrd="1" presId="urn:microsoft.com/office/officeart/2016/7/layout/RepeatingBendingProcessNew"/>
    <dgm:cxn modelId="{B5CE3C2E-1B7F-45BA-AA5B-24E4009C2909}" type="presOf" srcId="{B9893C08-8FE8-4065-B088-ACF8014A24BC}" destId="{D201945F-72BF-4DF1-82E9-1ABF2AF01079}" srcOrd="0" destOrd="0" presId="urn:microsoft.com/office/officeart/2016/7/layout/RepeatingBendingProcessNew"/>
    <dgm:cxn modelId="{6AE3DE30-E0C8-41B4-BC6C-289C017B764B}" type="presOf" srcId="{71624343-36EB-43E2-BE95-786D3DA7AE18}" destId="{2776129C-D572-4010-B517-FC3073563A4D}" srcOrd="1" destOrd="0" presId="urn:microsoft.com/office/officeart/2016/7/layout/RepeatingBendingProcessNew"/>
    <dgm:cxn modelId="{7334BB37-B82F-4A9A-93EF-CBD74A233F4F}" srcId="{5CCFE613-73C7-499A-B823-CCEA09AAE015}" destId="{F2645B71-4306-4E21-A645-A19302E9A654}" srcOrd="1" destOrd="0" parTransId="{668374E7-EAFA-4160-A961-AC1A000AE473}" sibTransId="{4C6E0D67-2678-4D96-896B-9DC4FCF93E8B}"/>
    <dgm:cxn modelId="{B016743B-0B23-4154-85FE-A04AB24AE07D}" type="presOf" srcId="{D8A6EED8-0532-4C61-B6B5-8AE31F68AF5E}" destId="{A56C2E6A-1EB4-4CFD-A857-131AB7D6CAC3}" srcOrd="0" destOrd="3" presId="urn:microsoft.com/office/officeart/2016/7/layout/RepeatingBendingProcessNew"/>
    <dgm:cxn modelId="{3714245E-A531-419C-91F6-41F5A3627166}" type="presOf" srcId="{32EA38BD-F1C2-4C9C-977A-C34FB81610F7}" destId="{A56C2E6A-1EB4-4CFD-A857-131AB7D6CAC3}" srcOrd="0" destOrd="4" presId="urn:microsoft.com/office/officeart/2016/7/layout/RepeatingBendingProcessNew"/>
    <dgm:cxn modelId="{5795394C-097F-4181-AC5B-7DC764913A0E}" srcId="{05486065-FD54-47CC-BE85-E31B24CB564C}" destId="{32EA38BD-F1C2-4C9C-977A-C34FB81610F7}" srcOrd="1" destOrd="0" parTransId="{72D75970-0AAC-4382-A5CA-03809F6745FF}" sibTransId="{A8ABDB13-AC41-482D-939D-DDCD6BC21D28}"/>
    <dgm:cxn modelId="{3ECF1B78-3C4C-4ECC-82AE-969D65F5E182}" srcId="{5CCFE613-73C7-499A-B823-CCEA09AAE015}" destId="{B9893C08-8FE8-4065-B088-ACF8014A24BC}" srcOrd="0" destOrd="0" parTransId="{FEE3419C-F6C6-45BB-8817-45DFF14E3805}" sibTransId="{C4821ED4-617C-40E6-B8DE-775C5BE58357}"/>
    <dgm:cxn modelId="{7A6DC87A-4099-4596-BCEB-361141EC7223}" type="presOf" srcId="{0BEDF886-DBED-49A2-943B-BFE43DCE2A2E}" destId="{35570B08-DF65-41D5-A7A7-13ED3EA3329A}" srcOrd="0" destOrd="0" presId="urn:microsoft.com/office/officeart/2016/7/layout/RepeatingBendingProcessNew"/>
    <dgm:cxn modelId="{21A1197E-60EA-43B5-B91E-37C8228B0CEA}" type="presOf" srcId="{F2645B71-4306-4E21-A645-A19302E9A654}" destId="{A56C2E6A-1EB4-4CFD-A857-131AB7D6CAC3}" srcOrd="0" destOrd="0" presId="urn:microsoft.com/office/officeart/2016/7/layout/RepeatingBendingProcessNew"/>
    <dgm:cxn modelId="{FC518281-D31D-4EC1-92AD-0155BAACFB70}" srcId="{F2645B71-4306-4E21-A645-A19302E9A654}" destId="{62915124-1C2F-445A-901B-AFA784EA17B8}" srcOrd="2" destOrd="0" parTransId="{5F822264-492A-4625-8B5A-4D45D16304D4}" sibTransId="{8597BAED-2355-49BB-B3E1-EBE21E8DDB1E}"/>
    <dgm:cxn modelId="{DF72A883-998C-4193-A3BD-41C2754C8A2B}" type="presOf" srcId="{930A8BF1-B4F3-4442-8FF9-1430D39C13CE}" destId="{E8CDA7CE-C8D8-4039-9659-49FE43B2A2D9}" srcOrd="0" destOrd="0" presId="urn:microsoft.com/office/officeart/2016/7/layout/RepeatingBendingProcessNew"/>
    <dgm:cxn modelId="{957ACB83-4EE0-4055-9EE9-3FC01F6C856C}" srcId="{5CCFE613-73C7-499A-B823-CCEA09AAE015}" destId="{6B811A19-5966-44CD-A197-49E7719BCACE}" srcOrd="6" destOrd="0" parTransId="{75DAB56C-EF9D-421F-907E-2967D89D7A18}" sibTransId="{DEBF7D3F-FDD8-491F-9950-CF8B98A57A86}"/>
    <dgm:cxn modelId="{F4D4D886-B407-4414-B1F8-0984ECD3A887}" srcId="{05486065-FD54-47CC-BE85-E31B24CB564C}" destId="{D8A6EED8-0532-4C61-B6B5-8AE31F68AF5E}" srcOrd="0" destOrd="0" parTransId="{8B404CF1-49EB-4ADE-A1E7-0470F1C85066}" sibTransId="{A834C387-5746-490B-9603-D9474612EFA4}"/>
    <dgm:cxn modelId="{D14E298A-364E-4E86-BFAB-1E4E63D09118}" type="presOf" srcId="{05486065-FD54-47CC-BE85-E31B24CB564C}" destId="{A56C2E6A-1EB4-4CFD-A857-131AB7D6CAC3}" srcOrd="0" destOrd="2" presId="urn:microsoft.com/office/officeart/2016/7/layout/RepeatingBendingProcessNew"/>
    <dgm:cxn modelId="{1F46078E-AD8F-442E-A6E8-1C4689C9C681}" type="presOf" srcId="{25FC074E-C853-4453-B281-9E728335ECEA}" destId="{9032DB36-5B83-40BA-B141-5DC4E5E94C54}" srcOrd="0" destOrd="0" presId="urn:microsoft.com/office/officeart/2016/7/layout/RepeatingBendingProcessNew"/>
    <dgm:cxn modelId="{4F53B994-8C47-46AC-B30D-FB3370892AF8}" srcId="{5CCFE613-73C7-499A-B823-CCEA09AAE015}" destId="{265ED0FE-D7DA-48C9-B85E-187E677370AA}" srcOrd="2" destOrd="0" parTransId="{516BF781-9A88-4987-8664-AD689D756A6C}" sibTransId="{54027705-F019-4E83-AC4F-012E7F89979E}"/>
    <dgm:cxn modelId="{C89D889A-FA37-4A13-8E60-AA9AD8153BCF}" type="presOf" srcId="{265ED0FE-D7DA-48C9-B85E-187E677370AA}" destId="{D4B7422C-5BE9-4A5B-B309-E888B98F0B8D}" srcOrd="0" destOrd="0" presId="urn:microsoft.com/office/officeart/2016/7/layout/RepeatingBendingProcessNew"/>
    <dgm:cxn modelId="{5EF4E19F-29DE-4BCF-9449-816B7FE8B0C4}" type="presOf" srcId="{62915124-1C2F-445A-901B-AFA784EA17B8}" destId="{A56C2E6A-1EB4-4CFD-A857-131AB7D6CAC3}" srcOrd="0" destOrd="5" presId="urn:microsoft.com/office/officeart/2016/7/layout/RepeatingBendingProcessNew"/>
    <dgm:cxn modelId="{DE0512A6-2B06-45C0-8387-A3C4BEAC8697}" type="presOf" srcId="{26984D8A-F10D-4DC1-AA58-96CEF817E079}" destId="{18F16110-BFF2-47DD-AA6B-4A50DBDA5F9D}" srcOrd="0" destOrd="0" presId="urn:microsoft.com/office/officeart/2016/7/layout/RepeatingBendingProcessNew"/>
    <dgm:cxn modelId="{95929AAE-0459-4819-BF1B-C2FF48413903}" type="presOf" srcId="{54027705-F019-4E83-AC4F-012E7F89979E}" destId="{BED0D802-CB96-4A27-9032-B8B580F26F93}" srcOrd="1" destOrd="0" presId="urn:microsoft.com/office/officeart/2016/7/layout/RepeatingBendingProcessNew"/>
    <dgm:cxn modelId="{FDF146AF-2104-409B-B86F-E57099DB95A7}" type="presOf" srcId="{930A8BF1-B4F3-4442-8FF9-1430D39C13CE}" destId="{CAB2FED0-17E4-4349-B7A3-C2D95197E0E1}" srcOrd="1" destOrd="0" presId="urn:microsoft.com/office/officeart/2016/7/layout/RepeatingBendingProcessNew"/>
    <dgm:cxn modelId="{A74E95B3-6002-4CFD-B5CD-012EFD30E217}" type="presOf" srcId="{8FF1540D-1FEF-4A43-AB2A-B1B42119E2DA}" destId="{9C9B2818-971C-42EA-9354-97D6080FDBDB}" srcOrd="0" destOrd="0" presId="urn:microsoft.com/office/officeart/2016/7/layout/RepeatingBendingProcessNew"/>
    <dgm:cxn modelId="{CA3BA3B5-199A-4B87-86CF-6CCBEA1BDBBE}" type="presOf" srcId="{4C6E0D67-2678-4D96-896B-9DC4FCF93E8B}" destId="{73D1A6EA-567D-414B-A183-B543E3DFB288}" srcOrd="1" destOrd="0" presId="urn:microsoft.com/office/officeart/2016/7/layout/RepeatingBendingProcessNew"/>
    <dgm:cxn modelId="{D71993B8-E63D-49D5-B7C0-EE318D4FC4B4}" srcId="{F2645B71-4306-4E21-A645-A19302E9A654}" destId="{E65B8CD7-2B84-413D-9B6E-F4DADC4C6A48}" srcOrd="0" destOrd="0" parTransId="{9DEEFBF7-970A-42CD-85AD-5B459393103A}" sibTransId="{7E393840-50DC-4E87-A16B-6C2AD559F83E}"/>
    <dgm:cxn modelId="{5D9EE5BD-AB0A-489A-B698-8C59A6B8F39C}" srcId="{5CCFE613-73C7-499A-B823-CCEA09AAE015}" destId="{26984D8A-F10D-4DC1-AA58-96CEF817E079}" srcOrd="4" destOrd="0" parTransId="{EBDC3438-A56B-4971-8411-827DBEC14DFE}" sibTransId="{930A8BF1-B4F3-4442-8FF9-1430D39C13CE}"/>
    <dgm:cxn modelId="{3123F2C8-128A-44A1-A13C-989E37BC12F6}" type="presOf" srcId="{4C6E0D67-2678-4D96-896B-9DC4FCF93E8B}" destId="{2E82C8D2-DFDA-48AA-8EE4-1723FDF17240}" srcOrd="0" destOrd="0" presId="urn:microsoft.com/office/officeart/2016/7/layout/RepeatingBendingProcessNew"/>
    <dgm:cxn modelId="{EFDDBAD3-3E8E-4915-AD82-C5D408340243}" type="presOf" srcId="{5CCFE613-73C7-499A-B823-CCEA09AAE015}" destId="{7DA708A5-EAFE-45CA-BF8D-BDF1B26EEB3F}" srcOrd="0" destOrd="0" presId="urn:microsoft.com/office/officeart/2016/7/layout/RepeatingBendingProcessNew"/>
    <dgm:cxn modelId="{74030FD7-AC6E-4CC6-9E4F-4AF05BA3303E}" type="presOf" srcId="{71624343-36EB-43E2-BE95-786D3DA7AE18}" destId="{94440293-D2C5-42AE-9228-BE557AFFEEA6}" srcOrd="0" destOrd="0" presId="urn:microsoft.com/office/officeart/2016/7/layout/RepeatingBendingProcessNew"/>
    <dgm:cxn modelId="{B9ADF1DC-98AC-4CEE-B00A-ADEA090B06BD}" type="presOf" srcId="{0BEDF886-DBED-49A2-943B-BFE43DCE2A2E}" destId="{5A2668E4-A8F2-4AE1-B4B0-03F680F01CF1}" srcOrd="1" destOrd="0" presId="urn:microsoft.com/office/officeart/2016/7/layout/RepeatingBendingProcessNew"/>
    <dgm:cxn modelId="{D52234E0-28C8-46F7-B1D9-4314B27DEBB7}" type="presOf" srcId="{54027705-F019-4E83-AC4F-012E7F89979E}" destId="{769B403B-6CD6-42AD-A0A1-4C37DF86533D}" srcOrd="0" destOrd="0" presId="urn:microsoft.com/office/officeart/2016/7/layout/RepeatingBendingProcessNew"/>
    <dgm:cxn modelId="{13DA56E0-34D9-49E1-A913-61E8F75C0951}" srcId="{5CCFE613-73C7-499A-B823-CCEA09AAE015}" destId="{8FF1540D-1FEF-4A43-AB2A-B1B42119E2DA}" srcOrd="5" destOrd="0" parTransId="{DA146F1C-769E-4DE0-B539-AC6CCD22CFE2}" sibTransId="{71624343-36EB-43E2-BE95-786D3DA7AE18}"/>
    <dgm:cxn modelId="{1571AAE6-65D6-4FD3-A49D-A7D916E341EC}" srcId="{F2645B71-4306-4E21-A645-A19302E9A654}" destId="{05486065-FD54-47CC-BE85-E31B24CB564C}" srcOrd="1" destOrd="0" parTransId="{47AD305F-F147-461F-9DBE-3CB4376E1645}" sibTransId="{9EF1F72A-CAC1-4BF1-84C0-61136D01B946}"/>
    <dgm:cxn modelId="{23DDE933-461C-42D4-BFC4-0985D5C850FE}" type="presParOf" srcId="{7DA708A5-EAFE-45CA-BF8D-BDF1B26EEB3F}" destId="{D201945F-72BF-4DF1-82E9-1ABF2AF01079}" srcOrd="0" destOrd="0" presId="urn:microsoft.com/office/officeart/2016/7/layout/RepeatingBendingProcessNew"/>
    <dgm:cxn modelId="{286C95A2-DAE3-48D5-B7A2-8FAF77BD90BB}" type="presParOf" srcId="{7DA708A5-EAFE-45CA-BF8D-BDF1B26EEB3F}" destId="{C12839EC-3058-490A-BB66-CD16281D179E}" srcOrd="1" destOrd="0" presId="urn:microsoft.com/office/officeart/2016/7/layout/RepeatingBendingProcessNew"/>
    <dgm:cxn modelId="{EE7B0A47-DA2D-4AC3-B432-3CD8D4A7F21D}" type="presParOf" srcId="{C12839EC-3058-490A-BB66-CD16281D179E}" destId="{E2098328-61A9-477A-85E8-3F208DB6F6A6}" srcOrd="0" destOrd="0" presId="urn:microsoft.com/office/officeart/2016/7/layout/RepeatingBendingProcessNew"/>
    <dgm:cxn modelId="{FFE9E203-BCD5-45FB-8B06-93A710EE2F3F}" type="presParOf" srcId="{7DA708A5-EAFE-45CA-BF8D-BDF1B26EEB3F}" destId="{A56C2E6A-1EB4-4CFD-A857-131AB7D6CAC3}" srcOrd="2" destOrd="0" presId="urn:microsoft.com/office/officeart/2016/7/layout/RepeatingBendingProcessNew"/>
    <dgm:cxn modelId="{F652C8B4-45B6-45D1-97D2-2F7200F388F2}" type="presParOf" srcId="{7DA708A5-EAFE-45CA-BF8D-BDF1B26EEB3F}" destId="{2E82C8D2-DFDA-48AA-8EE4-1723FDF17240}" srcOrd="3" destOrd="0" presId="urn:microsoft.com/office/officeart/2016/7/layout/RepeatingBendingProcessNew"/>
    <dgm:cxn modelId="{FC02DC41-05F1-45DC-955B-C4ED249E1DBC}" type="presParOf" srcId="{2E82C8D2-DFDA-48AA-8EE4-1723FDF17240}" destId="{73D1A6EA-567D-414B-A183-B543E3DFB288}" srcOrd="0" destOrd="0" presId="urn:microsoft.com/office/officeart/2016/7/layout/RepeatingBendingProcessNew"/>
    <dgm:cxn modelId="{F204D602-94B0-4665-8753-C658BD66F9E2}" type="presParOf" srcId="{7DA708A5-EAFE-45CA-BF8D-BDF1B26EEB3F}" destId="{D4B7422C-5BE9-4A5B-B309-E888B98F0B8D}" srcOrd="4" destOrd="0" presId="urn:microsoft.com/office/officeart/2016/7/layout/RepeatingBendingProcessNew"/>
    <dgm:cxn modelId="{D938AB23-F5DE-44C1-A303-29A680637C86}" type="presParOf" srcId="{7DA708A5-EAFE-45CA-BF8D-BDF1B26EEB3F}" destId="{769B403B-6CD6-42AD-A0A1-4C37DF86533D}" srcOrd="5" destOrd="0" presId="urn:microsoft.com/office/officeart/2016/7/layout/RepeatingBendingProcessNew"/>
    <dgm:cxn modelId="{4A403FFA-720A-466B-9F3F-E914675D6435}" type="presParOf" srcId="{769B403B-6CD6-42AD-A0A1-4C37DF86533D}" destId="{BED0D802-CB96-4A27-9032-B8B580F26F93}" srcOrd="0" destOrd="0" presId="urn:microsoft.com/office/officeart/2016/7/layout/RepeatingBendingProcessNew"/>
    <dgm:cxn modelId="{9CB24A61-AFB7-4CE2-8F7E-70573A535587}" type="presParOf" srcId="{7DA708A5-EAFE-45CA-BF8D-BDF1B26EEB3F}" destId="{9032DB36-5B83-40BA-B141-5DC4E5E94C54}" srcOrd="6" destOrd="0" presId="urn:microsoft.com/office/officeart/2016/7/layout/RepeatingBendingProcessNew"/>
    <dgm:cxn modelId="{E168C70E-98F9-4061-BB29-97ACD786E85A}" type="presParOf" srcId="{7DA708A5-EAFE-45CA-BF8D-BDF1B26EEB3F}" destId="{35570B08-DF65-41D5-A7A7-13ED3EA3329A}" srcOrd="7" destOrd="0" presId="urn:microsoft.com/office/officeart/2016/7/layout/RepeatingBendingProcessNew"/>
    <dgm:cxn modelId="{949BE994-F4BF-489D-B060-C27E5B1BB259}" type="presParOf" srcId="{35570B08-DF65-41D5-A7A7-13ED3EA3329A}" destId="{5A2668E4-A8F2-4AE1-B4B0-03F680F01CF1}" srcOrd="0" destOrd="0" presId="urn:microsoft.com/office/officeart/2016/7/layout/RepeatingBendingProcessNew"/>
    <dgm:cxn modelId="{D061E74C-C84B-4534-876F-4BEEF04D9928}" type="presParOf" srcId="{7DA708A5-EAFE-45CA-BF8D-BDF1B26EEB3F}" destId="{18F16110-BFF2-47DD-AA6B-4A50DBDA5F9D}" srcOrd="8" destOrd="0" presId="urn:microsoft.com/office/officeart/2016/7/layout/RepeatingBendingProcessNew"/>
    <dgm:cxn modelId="{2BFB3DF6-B921-4273-B908-4DFADABD9CD3}" type="presParOf" srcId="{7DA708A5-EAFE-45CA-BF8D-BDF1B26EEB3F}" destId="{E8CDA7CE-C8D8-4039-9659-49FE43B2A2D9}" srcOrd="9" destOrd="0" presId="urn:microsoft.com/office/officeart/2016/7/layout/RepeatingBendingProcessNew"/>
    <dgm:cxn modelId="{F7C3F393-0FD5-491C-9F96-27055CAF92CD}" type="presParOf" srcId="{E8CDA7CE-C8D8-4039-9659-49FE43B2A2D9}" destId="{CAB2FED0-17E4-4349-B7A3-C2D95197E0E1}" srcOrd="0" destOrd="0" presId="urn:microsoft.com/office/officeart/2016/7/layout/RepeatingBendingProcessNew"/>
    <dgm:cxn modelId="{F5C749AB-BE86-4B7D-84B1-6D785903366B}" type="presParOf" srcId="{7DA708A5-EAFE-45CA-BF8D-BDF1B26EEB3F}" destId="{9C9B2818-971C-42EA-9354-97D6080FDBDB}" srcOrd="10" destOrd="0" presId="urn:microsoft.com/office/officeart/2016/7/layout/RepeatingBendingProcessNew"/>
    <dgm:cxn modelId="{EA57A897-E3EF-4E61-9C6E-88B76E26B092}" type="presParOf" srcId="{7DA708A5-EAFE-45CA-BF8D-BDF1B26EEB3F}" destId="{94440293-D2C5-42AE-9228-BE557AFFEEA6}" srcOrd="11" destOrd="0" presId="urn:microsoft.com/office/officeart/2016/7/layout/RepeatingBendingProcessNew"/>
    <dgm:cxn modelId="{1597C327-F09C-40F8-8D7B-4B33DF01AA8B}" type="presParOf" srcId="{94440293-D2C5-42AE-9228-BE557AFFEEA6}" destId="{2776129C-D572-4010-B517-FC3073563A4D}" srcOrd="0" destOrd="0" presId="urn:microsoft.com/office/officeart/2016/7/layout/RepeatingBendingProcessNew"/>
    <dgm:cxn modelId="{AE65842E-F34A-4EA4-A6F7-134591D0A1E5}" type="presParOf" srcId="{7DA708A5-EAFE-45CA-BF8D-BDF1B26EEB3F}" destId="{95D3D5AD-24DD-46C6-BBE9-4A528E936223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839EC-3058-490A-BB66-CD16281D179E}">
      <dsp:nvSpPr>
        <dsp:cNvPr id="0" name=""/>
        <dsp:cNvSpPr/>
      </dsp:nvSpPr>
      <dsp:spPr>
        <a:xfrm>
          <a:off x="2329782" y="624019"/>
          <a:ext cx="481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2764" y="45719"/>
              </a:lnTo>
            </a:path>
            <a:path>
              <a:moveTo>
                <a:pt x="288793" y="45719"/>
              </a:moveTo>
              <a:lnTo>
                <a:pt x="481557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1</a:t>
          </a:r>
        </a:p>
      </dsp:txBody>
      <dsp:txXfrm>
        <a:off x="2522546" y="601010"/>
        <a:ext cx="96029" cy="137456"/>
      </dsp:txXfrm>
    </dsp:sp>
    <dsp:sp modelId="{D201945F-72BF-4DF1-82E9-1ABF2AF01079}">
      <dsp:nvSpPr>
        <dsp:cNvPr id="0" name=""/>
        <dsp:cNvSpPr/>
      </dsp:nvSpPr>
      <dsp:spPr>
        <a:xfrm>
          <a:off x="104808" y="1707"/>
          <a:ext cx="2226773" cy="1336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14" tIns="114534" rIns="109114" bIns="1145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Prepare the DNA bases</a:t>
          </a:r>
          <a:r>
            <a:rPr lang="en-US" sz="1200" kern="1200"/>
            <a:t>: Cut each plastic straw into </a:t>
          </a:r>
          <a:r>
            <a:rPr lang="en-US" sz="1200" b="1" kern="1200"/>
            <a:t>three equal pieces</a:t>
          </a:r>
          <a:r>
            <a:rPr lang="en-US" sz="1200" kern="1200"/>
            <a:t>.</a:t>
          </a:r>
        </a:p>
      </dsp:txBody>
      <dsp:txXfrm>
        <a:off x="104808" y="1707"/>
        <a:ext cx="2226773" cy="1336063"/>
      </dsp:txXfrm>
    </dsp:sp>
    <dsp:sp modelId="{2E82C8D2-DFDA-48AA-8EE4-1723FDF17240}">
      <dsp:nvSpPr>
        <dsp:cNvPr id="0" name=""/>
        <dsp:cNvSpPr/>
      </dsp:nvSpPr>
      <dsp:spPr>
        <a:xfrm>
          <a:off x="5068713" y="624019"/>
          <a:ext cx="481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2764" y="45719"/>
              </a:lnTo>
            </a:path>
            <a:path>
              <a:moveTo>
                <a:pt x="288793" y="45719"/>
              </a:moveTo>
              <a:lnTo>
                <a:pt x="481557" y="45720"/>
              </a:lnTo>
            </a:path>
          </a:pathLst>
        </a:custGeom>
        <a:noFill/>
        <a:ln w="6350" cap="flat" cmpd="sng" algn="ctr">
          <a:solidFill>
            <a:schemeClr val="accent2">
              <a:hueOff val="-298984"/>
              <a:satOff val="-84"/>
              <a:lumOff val="141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2</a:t>
          </a:r>
        </a:p>
      </dsp:txBody>
      <dsp:txXfrm>
        <a:off x="5261477" y="601010"/>
        <a:ext cx="96029" cy="137456"/>
      </dsp:txXfrm>
    </dsp:sp>
    <dsp:sp modelId="{A56C2E6A-1EB4-4CFD-A857-131AB7D6CAC3}">
      <dsp:nvSpPr>
        <dsp:cNvPr id="0" name=""/>
        <dsp:cNvSpPr/>
      </dsp:nvSpPr>
      <dsp:spPr>
        <a:xfrm>
          <a:off x="2843739" y="1707"/>
          <a:ext cx="2226773" cy="1336063"/>
        </a:xfrm>
        <a:prstGeom prst="rect">
          <a:avLst/>
        </a:prstGeom>
        <a:solidFill>
          <a:schemeClr val="accent2">
            <a:hueOff val="-249153"/>
            <a:satOff val="-70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14" tIns="114534" rIns="109114" bIns="11453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Create base pairs</a:t>
          </a:r>
          <a:endParaRPr lang="en-US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Use tape to connect two straw pieces side by side.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Follow the base-pair rules: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Adenine (A) with Thymine (T)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Cytosine (C) with Guanine (G)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Create </a:t>
          </a:r>
          <a:r>
            <a:rPr lang="en-US" sz="900" b="1" kern="1200"/>
            <a:t>at least 12 base pairs</a:t>
          </a:r>
          <a:r>
            <a:rPr lang="en-US" sz="900" kern="1200"/>
            <a:t>, alternating between A–T and C–G.</a:t>
          </a:r>
        </a:p>
      </dsp:txBody>
      <dsp:txXfrm>
        <a:off x="2843739" y="1707"/>
        <a:ext cx="2226773" cy="1336063"/>
      </dsp:txXfrm>
    </dsp:sp>
    <dsp:sp modelId="{769B403B-6CD6-42AD-A0A1-4C37DF86533D}">
      <dsp:nvSpPr>
        <dsp:cNvPr id="0" name=""/>
        <dsp:cNvSpPr/>
      </dsp:nvSpPr>
      <dsp:spPr>
        <a:xfrm>
          <a:off x="7807644" y="624019"/>
          <a:ext cx="481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2764" y="45719"/>
              </a:lnTo>
            </a:path>
            <a:path>
              <a:moveTo>
                <a:pt x="288793" y="45719"/>
              </a:moveTo>
              <a:lnTo>
                <a:pt x="481557" y="45720"/>
              </a:lnTo>
            </a:path>
          </a:pathLst>
        </a:custGeom>
        <a:noFill/>
        <a:ln w="6350" cap="flat" cmpd="sng" algn="ctr">
          <a:solidFill>
            <a:schemeClr val="accent2">
              <a:hueOff val="-597968"/>
              <a:satOff val="-167"/>
              <a:lumOff val="28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3</a:t>
          </a:r>
        </a:p>
      </dsp:txBody>
      <dsp:txXfrm>
        <a:off x="8000408" y="601010"/>
        <a:ext cx="96029" cy="137456"/>
      </dsp:txXfrm>
    </dsp:sp>
    <dsp:sp modelId="{D4B7422C-5BE9-4A5B-B309-E888B98F0B8D}">
      <dsp:nvSpPr>
        <dsp:cNvPr id="0" name=""/>
        <dsp:cNvSpPr/>
      </dsp:nvSpPr>
      <dsp:spPr>
        <a:xfrm>
          <a:off x="5582670" y="1707"/>
          <a:ext cx="2226773" cy="1336063"/>
        </a:xfrm>
        <a:prstGeom prst="rect">
          <a:avLst/>
        </a:prstGeom>
        <a:solidFill>
          <a:schemeClr val="accent2">
            <a:hueOff val="-498306"/>
            <a:satOff val="-139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14" tIns="114534" rIns="109114" bIns="1145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Create the helix support</a:t>
          </a:r>
          <a:r>
            <a:rPr lang="en-US" sz="1200" kern="1200"/>
            <a:t>: Roll the folder tightly into a tube that can slide over the pencil and </a:t>
          </a:r>
          <a:r>
            <a:rPr lang="en-US" sz="1200" b="1" kern="1200"/>
            <a:t>spin freely</a:t>
          </a:r>
          <a:r>
            <a:rPr lang="en-US" sz="1200" kern="1200"/>
            <a:t>.</a:t>
          </a:r>
        </a:p>
      </dsp:txBody>
      <dsp:txXfrm>
        <a:off x="5582670" y="1707"/>
        <a:ext cx="2226773" cy="1336063"/>
      </dsp:txXfrm>
    </dsp:sp>
    <dsp:sp modelId="{35570B08-DF65-41D5-A7A7-13ED3EA3329A}">
      <dsp:nvSpPr>
        <dsp:cNvPr id="0" name=""/>
        <dsp:cNvSpPr/>
      </dsp:nvSpPr>
      <dsp:spPr>
        <a:xfrm>
          <a:off x="1218195" y="1335971"/>
          <a:ext cx="8216792" cy="481557"/>
        </a:xfrm>
        <a:custGeom>
          <a:avLst/>
          <a:gdLst/>
          <a:ahLst/>
          <a:cxnLst/>
          <a:rect l="0" t="0" r="0" b="0"/>
          <a:pathLst>
            <a:path>
              <a:moveTo>
                <a:pt x="8216792" y="0"/>
              </a:moveTo>
              <a:lnTo>
                <a:pt x="8216792" y="257878"/>
              </a:lnTo>
              <a:lnTo>
                <a:pt x="0" y="257878"/>
              </a:lnTo>
              <a:lnTo>
                <a:pt x="0" y="481557"/>
              </a:lnTo>
            </a:path>
          </a:pathLst>
        </a:custGeom>
        <a:noFill/>
        <a:ln w="6350" cap="flat" cmpd="sng" algn="ctr">
          <a:solidFill>
            <a:schemeClr val="accent2">
              <a:hueOff val="-896951"/>
              <a:satOff val="-251"/>
              <a:lumOff val="423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4</a:t>
          </a:r>
        </a:p>
      </dsp:txBody>
      <dsp:txXfrm>
        <a:off x="5120773" y="1508021"/>
        <a:ext cx="411636" cy="137456"/>
      </dsp:txXfrm>
    </dsp:sp>
    <dsp:sp modelId="{9032DB36-5B83-40BA-B141-5DC4E5E94C54}">
      <dsp:nvSpPr>
        <dsp:cNvPr id="0" name=""/>
        <dsp:cNvSpPr/>
      </dsp:nvSpPr>
      <dsp:spPr>
        <a:xfrm>
          <a:off x="8321601" y="1707"/>
          <a:ext cx="2226773" cy="1336063"/>
        </a:xfrm>
        <a:prstGeom prst="rect">
          <a:avLst/>
        </a:prstGeom>
        <a:solidFill>
          <a:schemeClr val="accent2">
            <a:hueOff val="-747459"/>
            <a:satOff val="-209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14" tIns="114534" rIns="109114" bIns="1145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Attach the base pairs</a:t>
          </a:r>
          <a:r>
            <a:rPr lang="en-US" sz="1200" kern="1200"/>
            <a:t>: Glue the base-pair straws onto the rolled folder in a </a:t>
          </a:r>
          <a:r>
            <a:rPr lang="en-US" sz="1200" b="1" kern="1200"/>
            <a:t>spiral pattern</a:t>
          </a:r>
          <a:r>
            <a:rPr lang="en-US" sz="1200" kern="1200"/>
            <a:t>. Slightly rotate each pair to form the </a:t>
          </a:r>
          <a:r>
            <a:rPr lang="en-US" sz="1200" b="1" kern="1200"/>
            <a:t>double helix shape</a:t>
          </a:r>
          <a:r>
            <a:rPr lang="en-US" sz="1200" kern="1200"/>
            <a:t>.</a:t>
          </a:r>
        </a:p>
      </dsp:txBody>
      <dsp:txXfrm>
        <a:off x="8321601" y="1707"/>
        <a:ext cx="2226773" cy="1336063"/>
      </dsp:txXfrm>
    </dsp:sp>
    <dsp:sp modelId="{E8CDA7CE-C8D8-4039-9659-49FE43B2A2D9}">
      <dsp:nvSpPr>
        <dsp:cNvPr id="0" name=""/>
        <dsp:cNvSpPr/>
      </dsp:nvSpPr>
      <dsp:spPr>
        <a:xfrm>
          <a:off x="2329782" y="2472240"/>
          <a:ext cx="481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2764" y="45719"/>
              </a:lnTo>
            </a:path>
            <a:path>
              <a:moveTo>
                <a:pt x="288793" y="45719"/>
              </a:moveTo>
              <a:lnTo>
                <a:pt x="481557" y="45720"/>
              </a:lnTo>
            </a:path>
          </a:pathLst>
        </a:custGeom>
        <a:noFill/>
        <a:ln w="6350" cap="flat" cmpd="sng" algn="ctr">
          <a:solidFill>
            <a:schemeClr val="accent2">
              <a:hueOff val="-1195935"/>
              <a:satOff val="-334"/>
              <a:lumOff val="564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5</a:t>
          </a:r>
        </a:p>
      </dsp:txBody>
      <dsp:txXfrm>
        <a:off x="2522546" y="2449232"/>
        <a:ext cx="96029" cy="137456"/>
      </dsp:txXfrm>
    </dsp:sp>
    <dsp:sp modelId="{18F16110-BFF2-47DD-AA6B-4A50DBDA5F9D}">
      <dsp:nvSpPr>
        <dsp:cNvPr id="0" name=""/>
        <dsp:cNvSpPr/>
      </dsp:nvSpPr>
      <dsp:spPr>
        <a:xfrm>
          <a:off x="104808" y="1849928"/>
          <a:ext cx="2226773" cy="1336063"/>
        </a:xfrm>
        <a:prstGeom prst="rect">
          <a:avLst/>
        </a:prstGeom>
        <a:solidFill>
          <a:schemeClr val="accent2">
            <a:hueOff val="-996613"/>
            <a:satOff val="-279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14" tIns="114534" rIns="109114" bIns="1145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Build the base</a:t>
          </a:r>
          <a:r>
            <a:rPr lang="en-US" sz="1200" kern="1200"/>
            <a:t>: Use a glue gun to secure the pencil </a:t>
          </a:r>
          <a:r>
            <a:rPr lang="en-US" sz="1200" b="1" kern="1200"/>
            <a:t>upright</a:t>
          </a:r>
          <a:r>
            <a:rPr lang="en-US" sz="1200" kern="1200"/>
            <a:t> in the center of the base of the plastic cup. Allow the glue to dry completely.</a:t>
          </a:r>
        </a:p>
      </dsp:txBody>
      <dsp:txXfrm>
        <a:off x="104808" y="1849928"/>
        <a:ext cx="2226773" cy="1336063"/>
      </dsp:txXfrm>
    </dsp:sp>
    <dsp:sp modelId="{94440293-D2C5-42AE-9228-BE557AFFEEA6}">
      <dsp:nvSpPr>
        <dsp:cNvPr id="0" name=""/>
        <dsp:cNvSpPr/>
      </dsp:nvSpPr>
      <dsp:spPr>
        <a:xfrm>
          <a:off x="5068713" y="2472240"/>
          <a:ext cx="481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2764" y="45719"/>
              </a:lnTo>
            </a:path>
            <a:path>
              <a:moveTo>
                <a:pt x="288793" y="45719"/>
              </a:moveTo>
              <a:lnTo>
                <a:pt x="481557" y="45720"/>
              </a:lnTo>
            </a:path>
          </a:pathLst>
        </a:custGeom>
        <a:noFill/>
        <a:ln w="6350" cap="flat" cmpd="sng" algn="ctr">
          <a:solidFill>
            <a:schemeClr val="accent2">
              <a:hueOff val="-1494919"/>
              <a:satOff val="-418"/>
              <a:lumOff val="705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6</a:t>
          </a:r>
        </a:p>
      </dsp:txBody>
      <dsp:txXfrm>
        <a:off x="5261477" y="2449232"/>
        <a:ext cx="96029" cy="137456"/>
      </dsp:txXfrm>
    </dsp:sp>
    <dsp:sp modelId="{9C9B2818-971C-42EA-9354-97D6080FDBDB}">
      <dsp:nvSpPr>
        <dsp:cNvPr id="0" name=""/>
        <dsp:cNvSpPr/>
      </dsp:nvSpPr>
      <dsp:spPr>
        <a:xfrm>
          <a:off x="2843739" y="1849928"/>
          <a:ext cx="2226773" cy="1336063"/>
        </a:xfrm>
        <a:prstGeom prst="rect">
          <a:avLst/>
        </a:prstGeom>
        <a:solidFill>
          <a:schemeClr val="accent2">
            <a:hueOff val="-1245766"/>
            <a:satOff val="-348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14" tIns="114534" rIns="109114" bIns="1145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Assemble the DNA model</a:t>
          </a:r>
          <a:r>
            <a:rPr lang="en-US" sz="1200" kern="1200"/>
            <a:t>: Slide the rolled folder with attached base pairs onto the pencil so the model can spin.</a:t>
          </a:r>
        </a:p>
      </dsp:txBody>
      <dsp:txXfrm>
        <a:off x="2843739" y="1849928"/>
        <a:ext cx="2226773" cy="1336063"/>
      </dsp:txXfrm>
    </dsp:sp>
    <dsp:sp modelId="{95D3D5AD-24DD-46C6-BBE9-4A528E936223}">
      <dsp:nvSpPr>
        <dsp:cNvPr id="0" name=""/>
        <dsp:cNvSpPr/>
      </dsp:nvSpPr>
      <dsp:spPr>
        <a:xfrm>
          <a:off x="5582670" y="1849928"/>
          <a:ext cx="2226773" cy="1336063"/>
        </a:xfrm>
        <a:prstGeom prst="rect">
          <a:avLst/>
        </a:prstGeom>
        <a:solidFill>
          <a:schemeClr val="accent2">
            <a:hueOff val="-1494919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14" tIns="114534" rIns="109114" bIns="1145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Label the model</a:t>
          </a:r>
          <a:r>
            <a:rPr lang="en-US" sz="1200" kern="1200"/>
            <a:t>: Clearly label all required parts.</a:t>
          </a:r>
        </a:p>
      </dsp:txBody>
      <dsp:txXfrm>
        <a:off x="5582670" y="1849928"/>
        <a:ext cx="2226773" cy="1336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12/14/2025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6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2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5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5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2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2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2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4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12/14/2025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8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ihxOv9vht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livescience.com/27332-genetic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95E92-D0C5-BBDC-1899-B1BF8CBE9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2614" y="777883"/>
            <a:ext cx="4655719" cy="2722164"/>
          </a:xfrm>
        </p:spPr>
        <p:txBody>
          <a:bodyPr>
            <a:normAutofit fontScale="90000"/>
          </a:bodyPr>
          <a:lstStyle/>
          <a:p>
            <a:r>
              <a:rPr lang="en-US" dirty="0"/>
              <a:t>DNA Model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B8867-BF86-56EB-934C-B98250C50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2748" y="3500047"/>
            <a:ext cx="5315914" cy="26484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0" i="0" dirty="0">
                <a:effectLst/>
                <a:latin typeface="Roboto" panose="02000000000000000000" pitchFamily="2" charset="0"/>
              </a:rPr>
              <a:t>The DNA model helps us </a:t>
            </a:r>
            <a:r>
              <a:rPr lang="en-US" sz="2000" b="1" i="0" dirty="0">
                <a:effectLst/>
                <a:latin typeface="Roboto" panose="02000000000000000000" pitchFamily="2" charset="0"/>
              </a:rPr>
              <a:t>learn and understand the structure and function of DNA molecules with the help of a model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. In this project, we will use materials that are easily available and follow simple instructions on how to make a model systematically.</a:t>
            </a:r>
            <a:endParaRPr lang="en-US" sz="2000" dirty="0"/>
          </a:p>
        </p:txBody>
      </p:sp>
      <p:pic>
        <p:nvPicPr>
          <p:cNvPr id="4" name="Picture 3" descr="Futuristic DNA helix in black background">
            <a:extLst>
              <a:ext uri="{FF2B5EF4-FFF2-40B4-BE49-F238E27FC236}">
                <a16:creationId xmlns:a16="http://schemas.microsoft.com/office/drawing/2014/main" id="{BD760396-4CF8-F7E0-B0EE-2738DD19A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20" r="17555"/>
          <a:stretch/>
        </p:blipFill>
        <p:spPr>
          <a:xfrm>
            <a:off x="0" y="0"/>
            <a:ext cx="5639253" cy="685800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12E8ED90-6D42-AE40-963A-3924EE207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625" y="562356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8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36B47-E86D-0875-76AC-4592BCAEC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784853"/>
          </a:xfrm>
        </p:spPr>
        <p:txBody>
          <a:bodyPr>
            <a:normAutofit/>
          </a:bodyPr>
          <a:lstStyle/>
          <a:p>
            <a:r>
              <a:rPr lang="en-US" dirty="0"/>
              <a:t>DNA Model Instructions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ross 5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ontent Placeholder 3">
            <a:extLst>
              <a:ext uri="{FF2B5EF4-FFF2-40B4-BE49-F238E27FC236}">
                <a16:creationId xmlns:a16="http://schemas.microsoft.com/office/drawing/2014/main" id="{8F1AD91A-CAF8-6A08-65F9-E29B41498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063851"/>
              </p:ext>
            </p:extLst>
          </p:nvPr>
        </p:nvGraphicFramePr>
        <p:xfrm>
          <a:off x="565149" y="2692400"/>
          <a:ext cx="10653184" cy="318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63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01B2-736E-7B88-CD7B-AA709509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instructions in the video to make a paper DNA model.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D9846-17B0-91F7-E990-4BCA3A493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https://www.youtube.com/watch?v=YihxOv9vhtc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31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D203-EDA7-3C73-173B-A2DB58F37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challenge!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7423-1FFE-0F9E-5CCA-2119E4354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Make your own version of DNA model using available materials at your home. Good luck!</a:t>
            </a:r>
          </a:p>
        </p:txBody>
      </p:sp>
    </p:spTree>
    <p:extLst>
      <p:ext uri="{BB962C8B-B14F-4D97-AF65-F5344CB8AC3E}">
        <p14:creationId xmlns:p14="http://schemas.microsoft.com/office/powerpoint/2010/main" val="133880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69160-8AD9-F933-8CE3-93AF8CD1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43083"/>
            <a:ext cx="8267296" cy="1446550"/>
          </a:xfrm>
        </p:spPr>
        <p:txBody>
          <a:bodyPr/>
          <a:lstStyle/>
          <a:p>
            <a:r>
              <a:rPr lang="en-US" dirty="0"/>
              <a:t>What does DNA stands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F9F0-85FA-9D29-4FCE-869E6B62A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966946"/>
            <a:ext cx="7750175" cy="3188586"/>
          </a:xfrm>
        </p:spPr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DNA stands for </a:t>
            </a:r>
            <a:r>
              <a:rPr lang="en-US" b="1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deoxyribonucleic acid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, and it's a molecule that supplies the </a:t>
            </a:r>
            <a:r>
              <a:rPr lang="en-US" b="0" i="0" u="sng" strike="noStrike" dirty="0">
                <a:solidFill>
                  <a:srgbClr val="026CA2"/>
                </a:solidFill>
                <a:effectLst/>
                <a:latin typeface="inherit"/>
                <a:hlinkClick r:id="rId2"/>
              </a:rPr>
              <a:t>genetic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 instructions that tell living creatures how to develop, live and reproduce. DNA can be found inside every cell and is passed down from parents to their offspring.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D841A-BA00-1C8D-DF86-341EABC71DF7}"/>
              </a:ext>
            </a:extLst>
          </p:cNvPr>
          <p:cNvSpPr txBox="1"/>
          <p:nvPr/>
        </p:nvSpPr>
        <p:spPr>
          <a:xfrm>
            <a:off x="2000804" y="4132626"/>
            <a:ext cx="87814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0" i="0" dirty="0">
                <a:solidFill>
                  <a:srgbClr val="282828"/>
                </a:solidFill>
                <a:effectLst/>
                <a:latin typeface="hco ideal sans ssm"/>
              </a:rPr>
              <a:t>DNA is a molecule that can be thought of as the </a:t>
            </a:r>
          </a:p>
          <a:p>
            <a:r>
              <a:rPr lang="en-US" sz="2800" dirty="0">
                <a:solidFill>
                  <a:srgbClr val="282828"/>
                </a:solidFill>
                <a:latin typeface="hco ideal sans ssm"/>
              </a:rPr>
              <a:t>      </a:t>
            </a:r>
            <a:r>
              <a:rPr lang="en-US" sz="2800" b="0" i="0" dirty="0">
                <a:solidFill>
                  <a:srgbClr val="282828"/>
                </a:solidFill>
                <a:effectLst/>
                <a:latin typeface="hco ideal sans ssm"/>
              </a:rPr>
              <a:t>blueprint of life. In other words, it acts as a template     </a:t>
            </a:r>
          </a:p>
          <a:p>
            <a:r>
              <a:rPr lang="en-US" sz="2800" dirty="0">
                <a:solidFill>
                  <a:srgbClr val="282828"/>
                </a:solidFill>
                <a:latin typeface="hco ideal sans ssm"/>
              </a:rPr>
              <a:t>      </a:t>
            </a:r>
            <a:r>
              <a:rPr lang="en-US" sz="2800" b="0" i="0" dirty="0">
                <a:solidFill>
                  <a:srgbClr val="282828"/>
                </a:solidFill>
                <a:effectLst/>
                <a:latin typeface="hco ideal sans ssm"/>
              </a:rPr>
              <a:t>which is replicated before cell division. It provides the </a:t>
            </a:r>
          </a:p>
          <a:p>
            <a:r>
              <a:rPr lang="en-US" sz="2800" dirty="0">
                <a:solidFill>
                  <a:srgbClr val="282828"/>
                </a:solidFill>
                <a:latin typeface="hco ideal sans ssm"/>
              </a:rPr>
              <a:t>      </a:t>
            </a:r>
            <a:r>
              <a:rPr lang="en-US" sz="2800" b="0" i="0" dirty="0">
                <a:solidFill>
                  <a:srgbClr val="282828"/>
                </a:solidFill>
                <a:effectLst/>
                <a:latin typeface="hco ideal sans ssm"/>
              </a:rPr>
              <a:t>information for building all the proteins within every </a:t>
            </a:r>
          </a:p>
          <a:p>
            <a:r>
              <a:rPr lang="en-US" sz="2800" dirty="0">
                <a:solidFill>
                  <a:srgbClr val="282828"/>
                </a:solidFill>
                <a:latin typeface="hco ideal sans ssm"/>
              </a:rPr>
              <a:t>      </a:t>
            </a:r>
            <a:r>
              <a:rPr lang="en-US" sz="2800" b="0" i="0" dirty="0">
                <a:solidFill>
                  <a:srgbClr val="282828"/>
                </a:solidFill>
                <a:effectLst/>
                <a:latin typeface="hco ideal sans ssm"/>
              </a:rPr>
              <a:t>living thing.</a:t>
            </a:r>
            <a:endParaRPr lang="en-US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AF516F-39DC-982D-E9E3-718996158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5" y="1260335"/>
            <a:ext cx="2076450" cy="296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Nucleotide">
            <a:extLst>
              <a:ext uri="{FF2B5EF4-FFF2-40B4-BE49-F238E27FC236}">
                <a16:creationId xmlns:a16="http://schemas.microsoft.com/office/drawing/2014/main" id="{94E85414-7D5F-A657-35FD-2109B8B37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50483"/>
            <a:ext cx="11291094" cy="635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3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71B50-A7EA-F743-90BB-64BF7AA7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Roboto" panose="02000000000000000000" pitchFamily="2" charset="0"/>
              </a:rPr>
              <a:t>Is a person's DNA unique?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50762-F480-375C-647A-A989A35F4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>
            <a:normAutofit/>
          </a:bodyPr>
          <a:lstStyle/>
          <a:p>
            <a:r>
              <a:rPr lang="en-US" sz="2200" dirty="0"/>
              <a:t>Although each organism's DNA is unique, all DNA is composed of the same nitrogen-based molecules. So how does DNA differ from organism to organism? It is simply the order in which these smaller molecules are arranged that differs among individuals.</a:t>
            </a:r>
          </a:p>
        </p:txBody>
      </p:sp>
      <p:pic>
        <p:nvPicPr>
          <p:cNvPr id="5" name="Picture 4" descr="Molecular glass structure">
            <a:extLst>
              <a:ext uri="{FF2B5EF4-FFF2-40B4-BE49-F238E27FC236}">
                <a16:creationId xmlns:a16="http://schemas.microsoft.com/office/drawing/2014/main" id="{58989DB1-7F2D-64AF-7452-82245AF2A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88" r="13461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89307-9ED8-2910-133E-62C5D4B0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Roboto" panose="02000000000000000000" pitchFamily="2" charset="0"/>
              </a:rPr>
              <a:t>Is DNA unique for everyone with one exception?</a:t>
            </a:r>
            <a:br>
              <a:rPr lang="en-US" sz="2400" dirty="0">
                <a:latin typeface="Roboto" panose="02000000000000000000" pitchFamily="2" charset="0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917F2-FD6A-FC47-3C8C-D37B1FD61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Roboto" panose="02000000000000000000" pitchFamily="2" charset="0"/>
              </a:rPr>
              <a:t>Every person has unique DNA, a signature uniquely reproduced in his or her cells. The only exception to this is </a:t>
            </a:r>
            <a:r>
              <a:rPr lang="en-US" b="1" i="0" dirty="0">
                <a:effectLst/>
                <a:latin typeface="Roboto" panose="02000000000000000000" pitchFamily="2" charset="0"/>
              </a:rPr>
              <a:t>identical siblings</a:t>
            </a:r>
            <a:r>
              <a:rPr lang="en-US" b="0" i="0" dirty="0">
                <a:effectLst/>
                <a:latin typeface="Roboto" panose="02000000000000000000" pitchFamily="2" charset="0"/>
              </a:rPr>
              <a:t>; identical siblings will have the same DNA.</a:t>
            </a:r>
          </a:p>
          <a:p>
            <a:endParaRPr lang="en-US" dirty="0"/>
          </a:p>
        </p:txBody>
      </p:sp>
      <p:pic>
        <p:nvPicPr>
          <p:cNvPr id="5" name="Picture 4" descr="3D render of cells">
            <a:extLst>
              <a:ext uri="{FF2B5EF4-FFF2-40B4-BE49-F238E27FC236}">
                <a16:creationId xmlns:a16="http://schemas.microsoft.com/office/drawing/2014/main" id="{4D1D596F-7175-5A57-F7DF-383212B86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71" r="23979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C750-0B9B-3E99-4F16-621A4D97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How unique am I genetically?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E752C-5B8E-871E-C888-9EFFCD65D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It's often said that humans are 99.9% identical. And what makes us unique is a measly 0.1% of our genome. This may seem insignificant. But what these declarations fail to point out is that the human genome is made up of three billion base pairs—which means 0.1% is still equal to three million base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8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BE50E7BE-734F-224D-B03E-074DE1D12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7667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B8424-A0FF-93AF-9E43-6DB5C555A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latin typeface="Roboto" panose="02000000000000000000" pitchFamily="2" charset="0"/>
              </a:rPr>
              <a:t>How is DNA used to identify relationships?</a:t>
            </a:r>
            <a:br>
              <a:rPr lang="en-US" sz="3100" dirty="0">
                <a:latin typeface="Roboto" panose="02000000000000000000" pitchFamily="2" charset="0"/>
              </a:rPr>
            </a:b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D9F4D-DEE8-8554-F870-692E4A57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i="0" dirty="0">
                <a:effectLst/>
                <a:latin typeface="Roboto" panose="02000000000000000000" pitchFamily="2" charset="0"/>
              </a:rPr>
              <a:t>Special locations (called loci) in human DNA display predictable inheritance patterns that could be used to determine biological relationships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. These locations contain specific DNA sequences, called markers, that forensic and DNA scientists use as identifying marks for individuals.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7" name="Graphic 6" descr="DNA">
            <a:extLst>
              <a:ext uri="{FF2B5EF4-FFF2-40B4-BE49-F238E27FC236}">
                <a16:creationId xmlns:a16="http://schemas.microsoft.com/office/drawing/2014/main" id="{36C71CE1-E35E-24F6-6610-62162DA6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8906" y="1497220"/>
            <a:ext cx="4127230" cy="412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8F9B-A5F9-2833-6E0F-1925C2EF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What is the importance of DNA in family?</a:t>
            </a:r>
            <a:b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86B67-EB8F-5407-DF6D-9F80BA67F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While DNA tests can't predict the future,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they can tell you if you are biologically related to the members of your family with a history of certain diseases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Alzheimer's, Parkinson's, some cancers, blood diseases, and mental health issues can all be genetic.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7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2071-AC50-72C4-FDA3-1515BA62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2274C-73FC-52AC-A82F-1C1BB2C82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3987800" cy="31885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Base/Stand</a:t>
            </a:r>
          </a:p>
          <a:p>
            <a:pPr>
              <a:buFontTx/>
              <a:buChar char="-"/>
            </a:pPr>
            <a:r>
              <a:rPr lang="en-US" dirty="0"/>
              <a:t>Cardboard</a:t>
            </a:r>
          </a:p>
          <a:p>
            <a:pPr>
              <a:buFontTx/>
              <a:buChar char="-"/>
            </a:pPr>
            <a:r>
              <a:rPr lang="en-US" dirty="0"/>
              <a:t>1 Strip of folder (2”)</a:t>
            </a:r>
          </a:p>
          <a:p>
            <a:pPr>
              <a:buFontTx/>
              <a:buChar char="-"/>
            </a:pPr>
            <a:r>
              <a:rPr lang="en-US" dirty="0"/>
              <a:t>Pencil </a:t>
            </a:r>
          </a:p>
          <a:p>
            <a:pPr>
              <a:buFontTx/>
              <a:buChar char="-"/>
            </a:pPr>
            <a:r>
              <a:rPr lang="en-US" dirty="0"/>
              <a:t>Hot glue stick</a:t>
            </a:r>
          </a:p>
          <a:p>
            <a:pPr>
              <a:buFontTx/>
              <a:buChar char="-"/>
            </a:pPr>
            <a:r>
              <a:rPr lang="en-US" dirty="0"/>
              <a:t>Scissors 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E3ADF3-444A-8025-B7B4-51B572F3249D}"/>
              </a:ext>
            </a:extLst>
          </p:cNvPr>
          <p:cNvSpPr txBox="1">
            <a:spLocks/>
          </p:cNvSpPr>
          <p:nvPr/>
        </p:nvSpPr>
        <p:spPr>
          <a:xfrm>
            <a:off x="5232400" y="2691638"/>
            <a:ext cx="3987800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ystem Font Regular"/>
              <a:buChar char="–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dirty="0"/>
              <a:t>DNA</a:t>
            </a:r>
          </a:p>
          <a:p>
            <a:pPr>
              <a:buFontTx/>
              <a:buChar char="-"/>
            </a:pPr>
            <a:r>
              <a:rPr lang="en-US" dirty="0"/>
              <a:t>5pcs straws</a:t>
            </a:r>
          </a:p>
          <a:p>
            <a:pPr marL="0" indent="0">
              <a:buNone/>
            </a:pPr>
            <a:r>
              <a:rPr lang="en-US" dirty="0"/>
              <a:t>- Printer paper</a:t>
            </a:r>
          </a:p>
          <a:p>
            <a:pPr>
              <a:buFontTx/>
              <a:buChar char="-"/>
            </a:pPr>
            <a:r>
              <a:rPr lang="en-US" dirty="0"/>
              <a:t>2 strips of folder (1”)</a:t>
            </a:r>
          </a:p>
          <a:p>
            <a:pPr>
              <a:buFontTx/>
              <a:buChar char="-"/>
            </a:pPr>
            <a:r>
              <a:rPr lang="en-US" dirty="0"/>
              <a:t>Hot glue stick</a:t>
            </a:r>
          </a:p>
          <a:p>
            <a:pPr>
              <a:buFontTx/>
              <a:buChar char="-"/>
            </a:pPr>
            <a:r>
              <a:rPr lang="en-US" dirty="0"/>
              <a:t>Scissors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70190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DarkSeedLeftStep">
      <a:dk1>
        <a:srgbClr val="000000"/>
      </a:dk1>
      <a:lt1>
        <a:srgbClr val="FFFFFF"/>
      </a:lt1>
      <a:dk2>
        <a:srgbClr val="191634"/>
      </a:dk2>
      <a:lt2>
        <a:srgbClr val="F0F3F2"/>
      </a:lt2>
      <a:accent1>
        <a:srgbClr val="C34D85"/>
      </a:accent1>
      <a:accent2>
        <a:srgbClr val="B13BA4"/>
      </a:accent2>
      <a:accent3>
        <a:srgbClr val="9F4DC3"/>
      </a:accent3>
      <a:accent4>
        <a:srgbClr val="5C3BB1"/>
      </a:accent4>
      <a:accent5>
        <a:srgbClr val="4D5DC3"/>
      </a:accent5>
      <a:accent6>
        <a:srgbClr val="3B7DB1"/>
      </a:accent6>
      <a:hlink>
        <a:srgbClr val="5B58C7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695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hco ideal sans ssm</vt:lpstr>
      <vt:lpstr>inherit</vt:lpstr>
      <vt:lpstr>Open Sans</vt:lpstr>
      <vt:lpstr>Roboto</vt:lpstr>
      <vt:lpstr>Seaford Display</vt:lpstr>
      <vt:lpstr>System Font Regular</vt:lpstr>
      <vt:lpstr>Tenorite</vt:lpstr>
      <vt:lpstr>MadridVTI</vt:lpstr>
      <vt:lpstr>DNA Model Project</vt:lpstr>
      <vt:lpstr>What does DNA stands for?</vt:lpstr>
      <vt:lpstr>PowerPoint Presentation</vt:lpstr>
      <vt:lpstr>Is a person's DNA unique?</vt:lpstr>
      <vt:lpstr>Is DNA unique for everyone with one exception? </vt:lpstr>
      <vt:lpstr>How unique am I genetically? </vt:lpstr>
      <vt:lpstr>How is DNA used to identify relationships? </vt:lpstr>
      <vt:lpstr>What is the importance of DNA in family? </vt:lpstr>
      <vt:lpstr>Materials:</vt:lpstr>
      <vt:lpstr>DNA Model Instructions</vt:lpstr>
      <vt:lpstr>Follow the instructions in the video to make a paper DNA model.</vt:lpstr>
      <vt:lpstr>After challenge!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Model Project</dc:title>
  <dc:creator>John Mark  Barbado</dc:creator>
  <cp:lastModifiedBy>John mark Barbado</cp:lastModifiedBy>
  <cp:revision>2</cp:revision>
  <dcterms:created xsi:type="dcterms:W3CDTF">2023-04-01T12:44:32Z</dcterms:created>
  <dcterms:modified xsi:type="dcterms:W3CDTF">2025-12-15T03:32:58Z</dcterms:modified>
</cp:coreProperties>
</file>