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91EB9-54F7-45FD-8C7B-060FD9C6496F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9E6688-77AC-4CE6-90AC-401518A8FB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886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41D42-F359-405F-9FA4-BC92018E27DD}" type="datetime1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DDA76-336B-45EA-9740-420C05B51C85}" type="datetime1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A2E2-0239-4709-9DBA-05B0262BDFF1}" type="datetime1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1A78-D044-414B-B5A4-FB5F513B66A2}" type="datetime1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4D8D-5EE3-48DC-AED3-4993312DDF73}" type="datetime1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619F8-B184-4AB8-B92A-0E909CF837B3}" type="datetime1">
              <a:rPr lang="en-US" smtClean="0"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56A76-BAC6-4F0B-8A2A-47B5AEDAECBA}" type="datetime1">
              <a:rPr lang="en-US" smtClean="0"/>
              <a:t>4/3/2026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010BA-D945-431A-85EF-978583E702BE}" type="datetime1">
              <a:rPr lang="en-US" smtClean="0"/>
              <a:t>4/3/2026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ED1B2-DF55-45ED-B776-A3FA46018A8E}" type="datetime1">
              <a:rPr lang="en-US" smtClean="0"/>
              <a:t>4/3/2026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8907-A485-48F7-844C-912A97B79AB9}" type="datetime1">
              <a:rPr lang="en-US" smtClean="0"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2301D-4B39-41DC-AD73-7FEF1A7EE33D}" type="datetime1">
              <a:rPr lang="en-US" smtClean="0"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82EDD-9478-43C2-A6E5-558F0914F989}" type="datetime1">
              <a:rPr lang="en-US" smtClean="0"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STEM Scholars Hub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group of people working on computers&#10;&#10;AI-generated content may be incorrect.">
            <a:extLst>
              <a:ext uri="{FF2B5EF4-FFF2-40B4-BE49-F238E27FC236}">
                <a16:creationId xmlns:a16="http://schemas.microsoft.com/office/drawing/2014/main" id="{E9CC4662-F58F-CCCE-F0D9-95FFE12A1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606076"/>
            <a:ext cx="8458200" cy="5645848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EFFFE42-2D5B-F0F8-6805-57FA5F3A4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8950" y="0"/>
            <a:ext cx="6118093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5902" y="1839884"/>
            <a:ext cx="6118095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190134" y="832294"/>
            <a:ext cx="6857999" cy="5192552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900335C9-90AB-373D-C56A-7A0C428E94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011" b="1"/>
          <a:stretch>
            <a:fillRect/>
          </a:stretch>
        </p:blipFill>
        <p:spPr>
          <a:xfrm>
            <a:off x="342900" y="457200"/>
            <a:ext cx="8458200" cy="59436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D1570E-69A6-A333-320E-DAFDEC73D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STEM Scholars Hub</a:t>
            </a:r>
          </a:p>
        </p:txBody>
      </p:sp>
    </p:spTree>
    <p:extLst>
      <p:ext uri="{BB962C8B-B14F-4D97-AF65-F5344CB8AC3E}">
        <p14:creationId xmlns:p14="http://schemas.microsoft.com/office/powerpoint/2010/main" val="36221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8950" y="0"/>
            <a:ext cx="6118093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5902" y="1839884"/>
            <a:ext cx="6118095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190134" y="832294"/>
            <a:ext cx="6857999" cy="5192552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group of children sitting at a desk using computers&#10;&#10;AI-generated content may be incorrect.">
            <a:extLst>
              <a:ext uri="{FF2B5EF4-FFF2-40B4-BE49-F238E27FC236}">
                <a16:creationId xmlns:a16="http://schemas.microsoft.com/office/drawing/2014/main" id="{9BAEC13D-655E-79A6-AB2F-D57BBF4BE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606076"/>
            <a:ext cx="8458200" cy="5645848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DDDF17D-B8CA-62DA-B675-287DAF3DB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omputer parts and hardware&#10;&#10;AI-generated content may be incorrect.">
            <a:extLst>
              <a:ext uri="{FF2B5EF4-FFF2-40B4-BE49-F238E27FC236}">
                <a16:creationId xmlns:a16="http://schemas.microsoft.com/office/drawing/2014/main" id="{738D219C-8103-EC11-99EB-CDFEF865E5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011" b="1"/>
          <a:stretch>
            <a:fillRect/>
          </a:stretch>
        </p:blipFill>
        <p:spPr>
          <a:xfrm>
            <a:off x="342900" y="457200"/>
            <a:ext cx="8458200" cy="59436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86DB93F-5397-A378-0B6F-8395E9768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omputer with a microphone and a microphone&#10;&#10;AI-generated content may be incorrect.">
            <a:extLst>
              <a:ext uri="{FF2B5EF4-FFF2-40B4-BE49-F238E27FC236}">
                <a16:creationId xmlns:a16="http://schemas.microsoft.com/office/drawing/2014/main" id="{8CB6803B-4CCB-2C82-D6D4-294C387770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011" b="1"/>
          <a:stretch>
            <a:fillRect/>
          </a:stretch>
        </p:blipFill>
        <p:spPr>
          <a:xfrm>
            <a:off x="342900" y="457200"/>
            <a:ext cx="8458200" cy="59436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524676-CDB0-188D-F79F-5626AC606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8950" y="0"/>
            <a:ext cx="6118093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5902" y="1839884"/>
            <a:ext cx="6118095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190134" y="832294"/>
            <a:ext cx="6857999" cy="5192552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omputer on a desk&#10;&#10;AI-generated content may be incorrect.">
            <a:extLst>
              <a:ext uri="{FF2B5EF4-FFF2-40B4-BE49-F238E27FC236}">
                <a16:creationId xmlns:a16="http://schemas.microsoft.com/office/drawing/2014/main" id="{D0CCC4F8-FF01-FE43-ED0B-AA0CC9787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606076"/>
            <a:ext cx="8458200" cy="5645848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13C9F55-D13C-599A-47D6-470914967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8950" y="0"/>
            <a:ext cx="6118093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5902" y="1839884"/>
            <a:ext cx="6118095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190134" y="832294"/>
            <a:ext cx="6857999" cy="5192552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omputer chip on a circuit board&#10;&#10;AI-generated content may be incorrect.">
            <a:extLst>
              <a:ext uri="{FF2B5EF4-FFF2-40B4-BE49-F238E27FC236}">
                <a16:creationId xmlns:a16="http://schemas.microsoft.com/office/drawing/2014/main" id="{956028B0-2BE7-1CFC-1D1D-4C924E9DDA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011" b="1"/>
          <a:stretch>
            <a:fillRect/>
          </a:stretch>
        </p:blipFill>
        <p:spPr>
          <a:xfrm>
            <a:off x="342900" y="457200"/>
            <a:ext cx="8458200" cy="5943600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3819E36-E8F9-4991-4042-53B8B4F84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8950" y="0"/>
            <a:ext cx="6118093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5902" y="1839884"/>
            <a:ext cx="6118095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190134" y="832294"/>
            <a:ext cx="6857999" cy="5192552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omputer with usb drives and a cloud icon&#10;&#10;AI-generated content may be incorrect.">
            <a:extLst>
              <a:ext uri="{FF2B5EF4-FFF2-40B4-BE49-F238E27FC236}">
                <a16:creationId xmlns:a16="http://schemas.microsoft.com/office/drawing/2014/main" id="{8192A288-5A2C-755C-4822-B707E1F3A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606076"/>
            <a:ext cx="8458200" cy="5645848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7984FF6-6036-6147-CF7C-2CDA0AB87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8950" y="0"/>
            <a:ext cx="6118093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5902" y="1839884"/>
            <a:ext cx="6118095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190134" y="832294"/>
            <a:ext cx="6857999" cy="5192552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omputer motherboard with many small chips&#10;&#10;AI-generated content may be incorrect.">
            <a:extLst>
              <a:ext uri="{FF2B5EF4-FFF2-40B4-BE49-F238E27FC236}">
                <a16:creationId xmlns:a16="http://schemas.microsoft.com/office/drawing/2014/main" id="{CCBEE33A-F70E-08F0-B21B-BA185B293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606076"/>
            <a:ext cx="8458200" cy="5645848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28E8323-DA21-1822-D98B-7A653BB0A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380AE5-5D53-1C6B-B3B1-B4A334808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606076"/>
            <a:ext cx="8458200" cy="5645848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4B5DCF-63EE-34D3-7256-AB3B9270F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30</Words>
  <Application>Microsoft Office PowerPoint</Application>
  <PresentationFormat>On-screen Show (4:3)</PresentationFormat>
  <Paragraphs>10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Substitute Teacher</dc:creator>
  <cp:keywords/>
  <dc:description>generated using python-pptx</dc:description>
  <cp:lastModifiedBy>John mark Barbado</cp:lastModifiedBy>
  <cp:revision>2</cp:revision>
  <dcterms:created xsi:type="dcterms:W3CDTF">2013-01-27T09:14:16Z</dcterms:created>
  <dcterms:modified xsi:type="dcterms:W3CDTF">2026-04-04T02:27:31Z</dcterms:modified>
  <cp:category/>
</cp:coreProperties>
</file>