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91EB9-54F7-45FD-8C7B-060FD9C6496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E6688-77AC-4CE6-90AC-401518A8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8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1D42-F359-405F-9FA4-BC92018E27DD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DA76-336B-45EA-9740-420C05B51C85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A2E2-0239-4709-9DBA-05B0262BDFF1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A78-D044-414B-B5A4-FB5F513B66A2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84D8D-5EE3-48DC-AED3-4993312DDF73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619F8-B184-4AB8-B92A-0E909CF837B3}" type="datetime1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6A76-BAC6-4F0B-8A2A-47B5AEDAECBA}" type="datetime1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10BA-D945-431A-85EF-978583E702BE}" type="datetime1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D1B2-DF55-45ED-B776-A3FA46018A8E}" type="datetime1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8907-A485-48F7-844C-912A97B79AB9}" type="datetime1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2301D-4B39-41DC-AD73-7FEF1A7EE33D}" type="datetime1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82EDD-9478-43C2-A6E5-558F0914F989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working on computers&#10;&#10;AI-generated content may be incorrect.">
            <a:extLst>
              <a:ext uri="{FF2B5EF4-FFF2-40B4-BE49-F238E27FC236}">
                <a16:creationId xmlns:a16="http://schemas.microsoft.com/office/drawing/2014/main" id="{E9CC4662-F58F-CCCE-F0D9-95FFE12A1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FFFE42-2D5B-F0F8-6805-57FA5F3A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00335C9-90AB-373D-C56A-7A0C428E94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1" b="1"/>
          <a:stretch>
            <a:fillRect/>
          </a:stretch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1570E-69A6-A333-320E-DAFDEC73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36221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children sitting at a desk using computers&#10;&#10;AI-generated content may be incorrect.">
            <a:extLst>
              <a:ext uri="{FF2B5EF4-FFF2-40B4-BE49-F238E27FC236}">
                <a16:creationId xmlns:a16="http://schemas.microsoft.com/office/drawing/2014/main" id="{9BAEC13D-655E-79A6-AB2F-D57BBF4BE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DDF17D-B8CA-62DA-B675-287DAF3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mputer parts and hardware&#10;&#10;AI-generated content may be incorrect.">
            <a:extLst>
              <a:ext uri="{FF2B5EF4-FFF2-40B4-BE49-F238E27FC236}">
                <a16:creationId xmlns:a16="http://schemas.microsoft.com/office/drawing/2014/main" id="{738D219C-8103-EC11-99EB-CDFEF865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1" b="1"/>
          <a:stretch>
            <a:fillRect/>
          </a:stretch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6DB93F-5397-A378-0B6F-8395E976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with a microphone and a microphone&#10;&#10;AI-generated content may be incorrect.">
            <a:extLst>
              <a:ext uri="{FF2B5EF4-FFF2-40B4-BE49-F238E27FC236}">
                <a16:creationId xmlns:a16="http://schemas.microsoft.com/office/drawing/2014/main" id="{8CB6803B-4CCB-2C82-D6D4-294C3877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1" b="1"/>
          <a:stretch>
            <a:fillRect/>
          </a:stretch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24676-CDB0-188D-F79F-5626AC60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mputer on a desk&#10;&#10;AI-generated content may be incorrect.">
            <a:extLst>
              <a:ext uri="{FF2B5EF4-FFF2-40B4-BE49-F238E27FC236}">
                <a16:creationId xmlns:a16="http://schemas.microsoft.com/office/drawing/2014/main" id="{D0CCC4F8-FF01-FE43-ED0B-AA0CC978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3C9F55-D13C-599A-47D6-47091496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mputer chip on a circuit board&#10;&#10;AI-generated content may be incorrect.">
            <a:extLst>
              <a:ext uri="{FF2B5EF4-FFF2-40B4-BE49-F238E27FC236}">
                <a16:creationId xmlns:a16="http://schemas.microsoft.com/office/drawing/2014/main" id="{956028B0-2BE7-1CFC-1D1D-4C924E9D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11" b="1"/>
          <a:stretch>
            <a:fillRect/>
          </a:stretch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819E36-E8F9-4991-4042-53B8B4F8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mputer with usb drives and a cloud icon&#10;&#10;AI-generated content may be incorrect.">
            <a:extLst>
              <a:ext uri="{FF2B5EF4-FFF2-40B4-BE49-F238E27FC236}">
                <a16:creationId xmlns:a16="http://schemas.microsoft.com/office/drawing/2014/main" id="{8192A288-5A2C-755C-4822-B707E1F3A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984FF6-6036-6147-CF7C-2CDA0AB8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mputer motherboard with many small chips&#10;&#10;AI-generated content may be incorrect.">
            <a:extLst>
              <a:ext uri="{FF2B5EF4-FFF2-40B4-BE49-F238E27FC236}">
                <a16:creationId xmlns:a16="http://schemas.microsoft.com/office/drawing/2014/main" id="{CCBEE33A-F70E-08F0-B21B-BA185B29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8E8323-DA21-1822-D98B-7A653BB0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80AE5-5D53-1C6B-B3B1-B4A33480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4B5DCF-63EE-34D3-7256-AB3B9270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30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Substitute Teacher</dc:creator>
  <cp:keywords/>
  <dc:description>generated using python-pptx</dc:description>
  <cp:lastModifiedBy>John mark Barbado</cp:lastModifiedBy>
  <cp:revision>2</cp:revision>
  <dcterms:created xsi:type="dcterms:W3CDTF">2013-01-27T09:14:16Z</dcterms:created>
  <dcterms:modified xsi:type="dcterms:W3CDTF">2026-04-04T02:27:31Z</dcterms:modified>
  <cp:category/>
</cp:coreProperties>
</file>