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7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595" autoAdjust="0"/>
  </p:normalViewPr>
  <p:slideViewPr>
    <p:cSldViewPr snapToGrid="0">
      <p:cViewPr varScale="1">
        <p:scale>
          <a:sx n="77" d="100"/>
          <a:sy n="77" d="100"/>
        </p:scale>
        <p:origin x="91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F4746A-89DF-4122-ACE1-B6DCFD89AAC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78A0867-E416-4A7C-A382-8EC5CAC83ACD}">
      <dgm:prSet/>
      <dgm:spPr/>
      <dgm:t>
        <a:bodyPr/>
        <a:lstStyle/>
        <a:p>
          <a:r>
            <a:rPr lang="en-US" dirty="0"/>
            <a:t>How do scientists use physical traits and behaviors to classify animals into different groups, and why is this classification important?</a:t>
          </a:r>
        </a:p>
      </dgm:t>
    </dgm:pt>
    <dgm:pt modelId="{38B29015-EBF3-49F6-9806-DA5EE4512274}" type="parTrans" cxnId="{A571567D-1010-4F47-BD55-2D073D95035A}">
      <dgm:prSet/>
      <dgm:spPr/>
      <dgm:t>
        <a:bodyPr/>
        <a:lstStyle/>
        <a:p>
          <a:endParaRPr lang="en-US"/>
        </a:p>
      </dgm:t>
    </dgm:pt>
    <dgm:pt modelId="{D55C88FB-BE96-4A9A-A537-B46121208EBD}" type="sibTrans" cxnId="{A571567D-1010-4F47-BD55-2D073D95035A}">
      <dgm:prSet/>
      <dgm:spPr/>
      <dgm:t>
        <a:bodyPr/>
        <a:lstStyle/>
        <a:p>
          <a:endParaRPr lang="en-US"/>
        </a:p>
      </dgm:t>
    </dgm:pt>
    <dgm:pt modelId="{D29FF875-79F1-4165-BE2E-66FD67E568EB}">
      <dgm:prSet/>
      <dgm:spPr/>
      <dgm:t>
        <a:bodyPr/>
        <a:lstStyle/>
        <a:p>
          <a:r>
            <a:rPr lang="en-US"/>
            <a:t>What adaptations help animals survive in their environments, and how do these adaptations relate to their classification?</a:t>
          </a:r>
        </a:p>
      </dgm:t>
    </dgm:pt>
    <dgm:pt modelId="{2C31E539-3E86-426A-9998-A04EA7498CD8}" type="parTrans" cxnId="{8298AE8C-22B5-4790-B261-67E7E1D6BD68}">
      <dgm:prSet/>
      <dgm:spPr/>
      <dgm:t>
        <a:bodyPr/>
        <a:lstStyle/>
        <a:p>
          <a:endParaRPr lang="en-US"/>
        </a:p>
      </dgm:t>
    </dgm:pt>
    <dgm:pt modelId="{BE1CB454-F3F6-427B-ADCF-D24FD18192FE}" type="sibTrans" cxnId="{8298AE8C-22B5-4790-B261-67E7E1D6BD68}">
      <dgm:prSet/>
      <dgm:spPr/>
      <dgm:t>
        <a:bodyPr/>
        <a:lstStyle/>
        <a:p>
          <a:endParaRPr lang="en-US"/>
        </a:p>
      </dgm:t>
    </dgm:pt>
    <dgm:pt modelId="{3D3FA736-E8E9-490D-9FC5-FDDB405D4AA5}">
      <dgm:prSet/>
      <dgm:spPr/>
      <dgm:t>
        <a:bodyPr/>
        <a:lstStyle/>
        <a:p>
          <a:r>
            <a:rPr lang="en-US"/>
            <a:t>How does classifying animals into specific groups help us understand biodiversity and the relationships between different species?</a:t>
          </a:r>
        </a:p>
      </dgm:t>
    </dgm:pt>
    <dgm:pt modelId="{D0BD615F-B37D-4FDD-A558-E2EACBD124CF}" type="parTrans" cxnId="{C69F4555-A0F4-44D9-97D5-26A6EFC46285}">
      <dgm:prSet/>
      <dgm:spPr/>
      <dgm:t>
        <a:bodyPr/>
        <a:lstStyle/>
        <a:p>
          <a:endParaRPr lang="en-US"/>
        </a:p>
      </dgm:t>
    </dgm:pt>
    <dgm:pt modelId="{955C14E3-E7D5-463E-B0FD-89286E91FF2E}" type="sibTrans" cxnId="{C69F4555-A0F4-44D9-97D5-26A6EFC46285}">
      <dgm:prSet/>
      <dgm:spPr/>
      <dgm:t>
        <a:bodyPr/>
        <a:lstStyle/>
        <a:p>
          <a:endParaRPr lang="en-US"/>
        </a:p>
      </dgm:t>
    </dgm:pt>
    <dgm:pt modelId="{CFA173D4-0973-4FF9-BF00-C5F3786166B2}" type="pres">
      <dgm:prSet presAssocID="{92F4746A-89DF-4122-ACE1-B6DCFD89AAC7}" presName="root" presStyleCnt="0">
        <dgm:presLayoutVars>
          <dgm:dir/>
          <dgm:resizeHandles val="exact"/>
        </dgm:presLayoutVars>
      </dgm:prSet>
      <dgm:spPr/>
    </dgm:pt>
    <dgm:pt modelId="{EFDCF8D8-6125-41CE-A1E0-429C92061E34}" type="pres">
      <dgm:prSet presAssocID="{B78A0867-E416-4A7C-A382-8EC5CAC83ACD}" presName="compNode" presStyleCnt="0"/>
      <dgm:spPr/>
    </dgm:pt>
    <dgm:pt modelId="{4F994F74-52A8-4C43-BABB-DD49D44D6D4D}" type="pres">
      <dgm:prSet presAssocID="{B78A0867-E416-4A7C-A382-8EC5CAC83ACD}" presName="bgRect" presStyleLbl="bgShp" presStyleIdx="0" presStyleCnt="3"/>
      <dgm:spPr/>
    </dgm:pt>
    <dgm:pt modelId="{538EC535-7042-4577-A461-96C0AED5DBC8}" type="pres">
      <dgm:prSet presAssocID="{B78A0867-E416-4A7C-A382-8EC5CAC83A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083A12F4-BF51-4E68-B26B-C2C2476D24C1}" type="pres">
      <dgm:prSet presAssocID="{B78A0867-E416-4A7C-A382-8EC5CAC83ACD}" presName="spaceRect" presStyleCnt="0"/>
      <dgm:spPr/>
    </dgm:pt>
    <dgm:pt modelId="{2F2C0DA8-75B3-42DC-87BD-0098DD42A3E4}" type="pres">
      <dgm:prSet presAssocID="{B78A0867-E416-4A7C-A382-8EC5CAC83ACD}" presName="parTx" presStyleLbl="revTx" presStyleIdx="0" presStyleCnt="3">
        <dgm:presLayoutVars>
          <dgm:chMax val="0"/>
          <dgm:chPref val="0"/>
        </dgm:presLayoutVars>
      </dgm:prSet>
      <dgm:spPr/>
    </dgm:pt>
    <dgm:pt modelId="{EA4613AC-8896-4BEB-A136-6355CF82ADE0}" type="pres">
      <dgm:prSet presAssocID="{D55C88FB-BE96-4A9A-A537-B46121208EBD}" presName="sibTrans" presStyleCnt="0"/>
      <dgm:spPr/>
    </dgm:pt>
    <dgm:pt modelId="{CA32BB99-62B0-41A4-A27E-B1660A5B6131}" type="pres">
      <dgm:prSet presAssocID="{D29FF875-79F1-4165-BE2E-66FD67E568EB}" presName="compNode" presStyleCnt="0"/>
      <dgm:spPr/>
    </dgm:pt>
    <dgm:pt modelId="{A35AE5D4-5F64-46B5-BFD6-0D937E6B15B6}" type="pres">
      <dgm:prSet presAssocID="{D29FF875-79F1-4165-BE2E-66FD67E568EB}" presName="bgRect" presStyleLbl="bgShp" presStyleIdx="1" presStyleCnt="3"/>
      <dgm:spPr/>
    </dgm:pt>
    <dgm:pt modelId="{45C5E775-BF83-4723-A89F-F353DFFDF774}" type="pres">
      <dgm:prSet presAssocID="{D29FF875-79F1-4165-BE2E-66FD67E568E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sshopper"/>
        </a:ext>
      </dgm:extLst>
    </dgm:pt>
    <dgm:pt modelId="{119B2E06-2C0F-4BFA-B25E-3309675F05ED}" type="pres">
      <dgm:prSet presAssocID="{D29FF875-79F1-4165-BE2E-66FD67E568EB}" presName="spaceRect" presStyleCnt="0"/>
      <dgm:spPr/>
    </dgm:pt>
    <dgm:pt modelId="{3EFC9E59-2907-4CFC-8E07-2A6527543A07}" type="pres">
      <dgm:prSet presAssocID="{D29FF875-79F1-4165-BE2E-66FD67E568EB}" presName="parTx" presStyleLbl="revTx" presStyleIdx="1" presStyleCnt="3">
        <dgm:presLayoutVars>
          <dgm:chMax val="0"/>
          <dgm:chPref val="0"/>
        </dgm:presLayoutVars>
      </dgm:prSet>
      <dgm:spPr/>
    </dgm:pt>
    <dgm:pt modelId="{CBE5B375-C963-4256-A2E1-9531B4B3D29E}" type="pres">
      <dgm:prSet presAssocID="{BE1CB454-F3F6-427B-ADCF-D24FD18192FE}" presName="sibTrans" presStyleCnt="0"/>
      <dgm:spPr/>
    </dgm:pt>
    <dgm:pt modelId="{C6F44F0E-9CCC-4336-8240-7B4C5B1C8469}" type="pres">
      <dgm:prSet presAssocID="{3D3FA736-E8E9-490D-9FC5-FDDB405D4AA5}" presName="compNode" presStyleCnt="0"/>
      <dgm:spPr/>
    </dgm:pt>
    <dgm:pt modelId="{6E729917-C598-44F6-942D-E6E86BBC852E}" type="pres">
      <dgm:prSet presAssocID="{3D3FA736-E8E9-490D-9FC5-FDDB405D4AA5}" presName="bgRect" presStyleLbl="bgShp" presStyleIdx="2" presStyleCnt="3"/>
      <dgm:spPr/>
    </dgm:pt>
    <dgm:pt modelId="{20F3D33E-856D-4033-87B7-40E7D3717226}" type="pres">
      <dgm:prSet presAssocID="{3D3FA736-E8E9-490D-9FC5-FDDB405D4AA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1B4BE8E6-64F0-4BBD-992D-9B81ABF4B900}" type="pres">
      <dgm:prSet presAssocID="{3D3FA736-E8E9-490D-9FC5-FDDB405D4AA5}" presName="spaceRect" presStyleCnt="0"/>
      <dgm:spPr/>
    </dgm:pt>
    <dgm:pt modelId="{59FDCE24-AA2B-4B41-AF0C-76457D4FF8B1}" type="pres">
      <dgm:prSet presAssocID="{3D3FA736-E8E9-490D-9FC5-FDDB405D4AA5}" presName="parTx" presStyleLbl="revTx" presStyleIdx="2" presStyleCnt="3">
        <dgm:presLayoutVars>
          <dgm:chMax val="0"/>
          <dgm:chPref val="0"/>
        </dgm:presLayoutVars>
      </dgm:prSet>
      <dgm:spPr/>
    </dgm:pt>
  </dgm:ptLst>
  <dgm:cxnLst>
    <dgm:cxn modelId="{C177EA67-E583-488E-97A6-8A40A01B15AB}" type="presOf" srcId="{B78A0867-E416-4A7C-A382-8EC5CAC83ACD}" destId="{2F2C0DA8-75B3-42DC-87BD-0098DD42A3E4}" srcOrd="0" destOrd="0" presId="urn:microsoft.com/office/officeart/2018/2/layout/IconVerticalSolidList"/>
    <dgm:cxn modelId="{C69F4555-A0F4-44D9-97D5-26A6EFC46285}" srcId="{92F4746A-89DF-4122-ACE1-B6DCFD89AAC7}" destId="{3D3FA736-E8E9-490D-9FC5-FDDB405D4AA5}" srcOrd="2" destOrd="0" parTransId="{D0BD615F-B37D-4FDD-A558-E2EACBD124CF}" sibTransId="{955C14E3-E7D5-463E-B0FD-89286E91FF2E}"/>
    <dgm:cxn modelId="{A571567D-1010-4F47-BD55-2D073D95035A}" srcId="{92F4746A-89DF-4122-ACE1-B6DCFD89AAC7}" destId="{B78A0867-E416-4A7C-A382-8EC5CAC83ACD}" srcOrd="0" destOrd="0" parTransId="{38B29015-EBF3-49F6-9806-DA5EE4512274}" sibTransId="{D55C88FB-BE96-4A9A-A537-B46121208EBD}"/>
    <dgm:cxn modelId="{8298AE8C-22B5-4790-B261-67E7E1D6BD68}" srcId="{92F4746A-89DF-4122-ACE1-B6DCFD89AAC7}" destId="{D29FF875-79F1-4165-BE2E-66FD67E568EB}" srcOrd="1" destOrd="0" parTransId="{2C31E539-3E86-426A-9998-A04EA7498CD8}" sibTransId="{BE1CB454-F3F6-427B-ADCF-D24FD18192FE}"/>
    <dgm:cxn modelId="{D630BFA0-0475-43EB-9AF5-A71E43016F63}" type="presOf" srcId="{92F4746A-89DF-4122-ACE1-B6DCFD89AAC7}" destId="{CFA173D4-0973-4FF9-BF00-C5F3786166B2}" srcOrd="0" destOrd="0" presId="urn:microsoft.com/office/officeart/2018/2/layout/IconVerticalSolidList"/>
    <dgm:cxn modelId="{1BCE6FAB-6F2B-4381-980D-43A5081806C2}" type="presOf" srcId="{D29FF875-79F1-4165-BE2E-66FD67E568EB}" destId="{3EFC9E59-2907-4CFC-8E07-2A6527543A07}" srcOrd="0" destOrd="0" presId="urn:microsoft.com/office/officeart/2018/2/layout/IconVerticalSolidList"/>
    <dgm:cxn modelId="{6872AEC1-F36A-4F2B-B34A-27621B4AE358}" type="presOf" srcId="{3D3FA736-E8E9-490D-9FC5-FDDB405D4AA5}" destId="{59FDCE24-AA2B-4B41-AF0C-76457D4FF8B1}" srcOrd="0" destOrd="0" presId="urn:microsoft.com/office/officeart/2018/2/layout/IconVerticalSolidList"/>
    <dgm:cxn modelId="{C3EA6FAF-8B38-4F20-BF99-6EFAD4FD891A}" type="presParOf" srcId="{CFA173D4-0973-4FF9-BF00-C5F3786166B2}" destId="{EFDCF8D8-6125-41CE-A1E0-429C92061E34}" srcOrd="0" destOrd="0" presId="urn:microsoft.com/office/officeart/2018/2/layout/IconVerticalSolidList"/>
    <dgm:cxn modelId="{962FECA1-34C9-4EB1-874C-E3AB9D2E99C9}" type="presParOf" srcId="{EFDCF8D8-6125-41CE-A1E0-429C92061E34}" destId="{4F994F74-52A8-4C43-BABB-DD49D44D6D4D}" srcOrd="0" destOrd="0" presId="urn:microsoft.com/office/officeart/2018/2/layout/IconVerticalSolidList"/>
    <dgm:cxn modelId="{00E3125E-FB7F-4820-8017-857408059915}" type="presParOf" srcId="{EFDCF8D8-6125-41CE-A1E0-429C92061E34}" destId="{538EC535-7042-4577-A461-96C0AED5DBC8}" srcOrd="1" destOrd="0" presId="urn:microsoft.com/office/officeart/2018/2/layout/IconVerticalSolidList"/>
    <dgm:cxn modelId="{EDCC70AB-F4D5-446C-B3C3-9112E60EC983}" type="presParOf" srcId="{EFDCF8D8-6125-41CE-A1E0-429C92061E34}" destId="{083A12F4-BF51-4E68-B26B-C2C2476D24C1}" srcOrd="2" destOrd="0" presId="urn:microsoft.com/office/officeart/2018/2/layout/IconVerticalSolidList"/>
    <dgm:cxn modelId="{9F8324EF-B2B8-45D3-BE1F-8FCD6AF737F5}" type="presParOf" srcId="{EFDCF8D8-6125-41CE-A1E0-429C92061E34}" destId="{2F2C0DA8-75B3-42DC-87BD-0098DD42A3E4}" srcOrd="3" destOrd="0" presId="urn:microsoft.com/office/officeart/2018/2/layout/IconVerticalSolidList"/>
    <dgm:cxn modelId="{54C38142-5B2F-403D-B068-C57795B5E0FF}" type="presParOf" srcId="{CFA173D4-0973-4FF9-BF00-C5F3786166B2}" destId="{EA4613AC-8896-4BEB-A136-6355CF82ADE0}" srcOrd="1" destOrd="0" presId="urn:microsoft.com/office/officeart/2018/2/layout/IconVerticalSolidList"/>
    <dgm:cxn modelId="{A7ED4378-4AAF-4A9D-8638-0A9BA8A0BEFB}" type="presParOf" srcId="{CFA173D4-0973-4FF9-BF00-C5F3786166B2}" destId="{CA32BB99-62B0-41A4-A27E-B1660A5B6131}" srcOrd="2" destOrd="0" presId="urn:microsoft.com/office/officeart/2018/2/layout/IconVerticalSolidList"/>
    <dgm:cxn modelId="{EE479FD6-4FCC-4B03-AEA9-DF90A11848E2}" type="presParOf" srcId="{CA32BB99-62B0-41A4-A27E-B1660A5B6131}" destId="{A35AE5D4-5F64-46B5-BFD6-0D937E6B15B6}" srcOrd="0" destOrd="0" presId="urn:microsoft.com/office/officeart/2018/2/layout/IconVerticalSolidList"/>
    <dgm:cxn modelId="{EBD0F917-4169-4A4B-AA4E-E2078D4B9EC6}" type="presParOf" srcId="{CA32BB99-62B0-41A4-A27E-B1660A5B6131}" destId="{45C5E775-BF83-4723-A89F-F353DFFDF774}" srcOrd="1" destOrd="0" presId="urn:microsoft.com/office/officeart/2018/2/layout/IconVerticalSolidList"/>
    <dgm:cxn modelId="{38F0D01C-1FF9-46F8-9376-375CA43CF066}" type="presParOf" srcId="{CA32BB99-62B0-41A4-A27E-B1660A5B6131}" destId="{119B2E06-2C0F-4BFA-B25E-3309675F05ED}" srcOrd="2" destOrd="0" presId="urn:microsoft.com/office/officeart/2018/2/layout/IconVerticalSolidList"/>
    <dgm:cxn modelId="{8DCF37D0-66DB-4372-9630-E7657EBA58C9}" type="presParOf" srcId="{CA32BB99-62B0-41A4-A27E-B1660A5B6131}" destId="{3EFC9E59-2907-4CFC-8E07-2A6527543A07}" srcOrd="3" destOrd="0" presId="urn:microsoft.com/office/officeart/2018/2/layout/IconVerticalSolidList"/>
    <dgm:cxn modelId="{BC08A611-7A52-4912-8D83-D5EF6897FE26}" type="presParOf" srcId="{CFA173D4-0973-4FF9-BF00-C5F3786166B2}" destId="{CBE5B375-C963-4256-A2E1-9531B4B3D29E}" srcOrd="3" destOrd="0" presId="urn:microsoft.com/office/officeart/2018/2/layout/IconVerticalSolidList"/>
    <dgm:cxn modelId="{D8FBFF2F-CB05-421B-AEA9-4C9827858380}" type="presParOf" srcId="{CFA173D4-0973-4FF9-BF00-C5F3786166B2}" destId="{C6F44F0E-9CCC-4336-8240-7B4C5B1C8469}" srcOrd="4" destOrd="0" presId="urn:microsoft.com/office/officeart/2018/2/layout/IconVerticalSolidList"/>
    <dgm:cxn modelId="{7939BAFD-3655-4C7F-96C9-4D21A6E85DDD}" type="presParOf" srcId="{C6F44F0E-9CCC-4336-8240-7B4C5B1C8469}" destId="{6E729917-C598-44F6-942D-E6E86BBC852E}" srcOrd="0" destOrd="0" presId="urn:microsoft.com/office/officeart/2018/2/layout/IconVerticalSolidList"/>
    <dgm:cxn modelId="{03D7E320-952B-416E-A55C-713F466500C5}" type="presParOf" srcId="{C6F44F0E-9CCC-4336-8240-7B4C5B1C8469}" destId="{20F3D33E-856D-4033-87B7-40E7D3717226}" srcOrd="1" destOrd="0" presId="urn:microsoft.com/office/officeart/2018/2/layout/IconVerticalSolidList"/>
    <dgm:cxn modelId="{D0A9289F-85DE-4214-B2BC-D5AAE80531C9}" type="presParOf" srcId="{C6F44F0E-9CCC-4336-8240-7B4C5B1C8469}" destId="{1B4BE8E6-64F0-4BBD-992D-9B81ABF4B900}" srcOrd="2" destOrd="0" presId="urn:microsoft.com/office/officeart/2018/2/layout/IconVerticalSolidList"/>
    <dgm:cxn modelId="{54126F8B-E55C-41F4-81F1-E56AB88DCFA7}" type="presParOf" srcId="{C6F44F0E-9CCC-4336-8240-7B4C5B1C8469}" destId="{59FDCE24-AA2B-4B41-AF0C-76457D4FF8B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6C86FE-790F-428B-A280-F5AA882A15F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19F2DEC-399A-4700-81CB-3396C201CEF5}">
      <dgm:prSet/>
      <dgm:spPr/>
      <dgm:t>
        <a:bodyPr/>
        <a:lstStyle/>
        <a:p>
          <a:pPr>
            <a:lnSpc>
              <a:spcPct val="100000"/>
            </a:lnSpc>
          </a:pPr>
          <a:r>
            <a:rPr lang="en-US" dirty="0"/>
            <a:t>1. Mammals </a:t>
          </a:r>
        </a:p>
      </dgm:t>
    </dgm:pt>
    <dgm:pt modelId="{5432F0DD-B4AA-4772-8F33-32F256E94E2A}" type="parTrans" cxnId="{33C37D54-7A39-414E-ACFD-962D71E2B002}">
      <dgm:prSet/>
      <dgm:spPr/>
      <dgm:t>
        <a:bodyPr/>
        <a:lstStyle/>
        <a:p>
          <a:endParaRPr lang="en-US"/>
        </a:p>
      </dgm:t>
    </dgm:pt>
    <dgm:pt modelId="{ACCD67E1-7B00-431B-9B5F-2EB68A226421}" type="sibTrans" cxnId="{33C37D54-7A39-414E-ACFD-962D71E2B002}">
      <dgm:prSet/>
      <dgm:spPr/>
      <dgm:t>
        <a:bodyPr/>
        <a:lstStyle/>
        <a:p>
          <a:pPr>
            <a:lnSpc>
              <a:spcPct val="100000"/>
            </a:lnSpc>
          </a:pPr>
          <a:endParaRPr lang="en-US"/>
        </a:p>
      </dgm:t>
    </dgm:pt>
    <dgm:pt modelId="{7A5201AD-35C7-4F7C-B0E8-D822B8929985}">
      <dgm:prSet/>
      <dgm:spPr/>
      <dgm:t>
        <a:bodyPr/>
        <a:lstStyle/>
        <a:p>
          <a:pPr>
            <a:lnSpc>
              <a:spcPct val="100000"/>
            </a:lnSpc>
          </a:pPr>
          <a:r>
            <a:rPr lang="en-US" dirty="0"/>
            <a:t>2. Birds </a:t>
          </a:r>
        </a:p>
      </dgm:t>
    </dgm:pt>
    <dgm:pt modelId="{5491C8ED-F35C-432A-A210-BC403AD1E07B}" type="parTrans" cxnId="{173F1D7A-207C-491B-A762-8B8BDC459751}">
      <dgm:prSet/>
      <dgm:spPr/>
      <dgm:t>
        <a:bodyPr/>
        <a:lstStyle/>
        <a:p>
          <a:endParaRPr lang="en-US"/>
        </a:p>
      </dgm:t>
    </dgm:pt>
    <dgm:pt modelId="{9B9B7302-10F9-40B7-99E1-1A66F1D2EC86}" type="sibTrans" cxnId="{173F1D7A-207C-491B-A762-8B8BDC459751}">
      <dgm:prSet/>
      <dgm:spPr/>
      <dgm:t>
        <a:bodyPr/>
        <a:lstStyle/>
        <a:p>
          <a:pPr>
            <a:lnSpc>
              <a:spcPct val="100000"/>
            </a:lnSpc>
          </a:pPr>
          <a:endParaRPr lang="en-US"/>
        </a:p>
      </dgm:t>
    </dgm:pt>
    <dgm:pt modelId="{7142314A-368F-4713-A2BB-2642244633A1}">
      <dgm:prSet/>
      <dgm:spPr/>
      <dgm:t>
        <a:bodyPr/>
        <a:lstStyle/>
        <a:p>
          <a:pPr>
            <a:lnSpc>
              <a:spcPct val="100000"/>
            </a:lnSpc>
          </a:pPr>
          <a:r>
            <a:rPr lang="en-US"/>
            <a:t>3. Reptiles </a:t>
          </a:r>
        </a:p>
      </dgm:t>
    </dgm:pt>
    <dgm:pt modelId="{F863E6F1-2FD9-4C19-ACFA-64B6E107B1A8}" type="parTrans" cxnId="{0CEA11CC-5F86-4C7B-982D-2543A9528BF2}">
      <dgm:prSet/>
      <dgm:spPr/>
      <dgm:t>
        <a:bodyPr/>
        <a:lstStyle/>
        <a:p>
          <a:endParaRPr lang="en-US"/>
        </a:p>
      </dgm:t>
    </dgm:pt>
    <dgm:pt modelId="{F305E9EF-0291-40B9-981A-3DEA05C2B407}" type="sibTrans" cxnId="{0CEA11CC-5F86-4C7B-982D-2543A9528BF2}">
      <dgm:prSet/>
      <dgm:spPr/>
      <dgm:t>
        <a:bodyPr/>
        <a:lstStyle/>
        <a:p>
          <a:pPr>
            <a:lnSpc>
              <a:spcPct val="100000"/>
            </a:lnSpc>
          </a:pPr>
          <a:endParaRPr lang="en-US"/>
        </a:p>
      </dgm:t>
    </dgm:pt>
    <dgm:pt modelId="{BEFF0E56-98FF-40AE-BEC0-6B8CD759FA54}">
      <dgm:prSet/>
      <dgm:spPr/>
      <dgm:t>
        <a:bodyPr/>
        <a:lstStyle/>
        <a:p>
          <a:pPr>
            <a:lnSpc>
              <a:spcPct val="100000"/>
            </a:lnSpc>
          </a:pPr>
          <a:r>
            <a:rPr lang="en-US"/>
            <a:t>4. Amphibians </a:t>
          </a:r>
        </a:p>
      </dgm:t>
    </dgm:pt>
    <dgm:pt modelId="{DFE79BA6-F3FA-4CFA-A994-0B245ED653AC}" type="parTrans" cxnId="{C8B99755-8CA4-4EB1-A81C-36275488559F}">
      <dgm:prSet/>
      <dgm:spPr/>
      <dgm:t>
        <a:bodyPr/>
        <a:lstStyle/>
        <a:p>
          <a:endParaRPr lang="en-US"/>
        </a:p>
      </dgm:t>
    </dgm:pt>
    <dgm:pt modelId="{F1D89490-ABA7-4C66-9558-D89D592C1534}" type="sibTrans" cxnId="{C8B99755-8CA4-4EB1-A81C-36275488559F}">
      <dgm:prSet/>
      <dgm:spPr/>
      <dgm:t>
        <a:bodyPr/>
        <a:lstStyle/>
        <a:p>
          <a:pPr>
            <a:lnSpc>
              <a:spcPct val="100000"/>
            </a:lnSpc>
          </a:pPr>
          <a:endParaRPr lang="en-US"/>
        </a:p>
      </dgm:t>
    </dgm:pt>
    <dgm:pt modelId="{323D7934-2F30-4821-96E9-0CFA4B41AC5B}">
      <dgm:prSet/>
      <dgm:spPr/>
      <dgm:t>
        <a:bodyPr/>
        <a:lstStyle/>
        <a:p>
          <a:pPr>
            <a:lnSpc>
              <a:spcPct val="100000"/>
            </a:lnSpc>
          </a:pPr>
          <a:r>
            <a:rPr lang="en-US"/>
            <a:t>5. Fish </a:t>
          </a:r>
        </a:p>
      </dgm:t>
    </dgm:pt>
    <dgm:pt modelId="{4E32C253-0610-48E2-8C24-96C7A8A4944D}" type="parTrans" cxnId="{B658BCA5-A68C-44CF-B8EC-6B2D7895B082}">
      <dgm:prSet/>
      <dgm:spPr/>
      <dgm:t>
        <a:bodyPr/>
        <a:lstStyle/>
        <a:p>
          <a:endParaRPr lang="en-US"/>
        </a:p>
      </dgm:t>
    </dgm:pt>
    <dgm:pt modelId="{FDF0F071-C309-41A8-A2B8-3909C67EC3AE}" type="sibTrans" cxnId="{B658BCA5-A68C-44CF-B8EC-6B2D7895B082}">
      <dgm:prSet/>
      <dgm:spPr/>
      <dgm:t>
        <a:bodyPr/>
        <a:lstStyle/>
        <a:p>
          <a:pPr>
            <a:lnSpc>
              <a:spcPct val="100000"/>
            </a:lnSpc>
          </a:pPr>
          <a:endParaRPr lang="en-US"/>
        </a:p>
      </dgm:t>
    </dgm:pt>
    <dgm:pt modelId="{D223B555-6D5C-4A1A-B3BA-88A008EA84D9}">
      <dgm:prSet/>
      <dgm:spPr/>
      <dgm:t>
        <a:bodyPr/>
        <a:lstStyle/>
        <a:p>
          <a:pPr>
            <a:lnSpc>
              <a:spcPct val="100000"/>
            </a:lnSpc>
          </a:pPr>
          <a:r>
            <a:rPr lang="en-US" dirty="0"/>
            <a:t>6. Insects</a:t>
          </a:r>
        </a:p>
      </dgm:t>
    </dgm:pt>
    <dgm:pt modelId="{163BAFE7-D7ED-4210-B1AB-6CE299B0EA62}" type="parTrans" cxnId="{2B5EC4F5-D0FD-495A-AB0D-E9E155A8A150}">
      <dgm:prSet/>
      <dgm:spPr/>
      <dgm:t>
        <a:bodyPr/>
        <a:lstStyle/>
        <a:p>
          <a:endParaRPr lang="en-US"/>
        </a:p>
      </dgm:t>
    </dgm:pt>
    <dgm:pt modelId="{34F89A1B-1215-4D44-BA3B-616E344D7992}" type="sibTrans" cxnId="{2B5EC4F5-D0FD-495A-AB0D-E9E155A8A150}">
      <dgm:prSet/>
      <dgm:spPr/>
      <dgm:t>
        <a:bodyPr/>
        <a:lstStyle/>
        <a:p>
          <a:endParaRPr lang="en-US"/>
        </a:p>
      </dgm:t>
    </dgm:pt>
    <dgm:pt modelId="{FDBBB469-DE64-4D6F-8817-3C3FFCB886D3}" type="pres">
      <dgm:prSet presAssocID="{1F6C86FE-790F-428B-A280-F5AA882A15FD}" presName="root" presStyleCnt="0">
        <dgm:presLayoutVars>
          <dgm:dir/>
          <dgm:resizeHandles val="exact"/>
        </dgm:presLayoutVars>
      </dgm:prSet>
      <dgm:spPr/>
    </dgm:pt>
    <dgm:pt modelId="{2E3A765B-70C0-478C-B6DE-2172703C983E}" type="pres">
      <dgm:prSet presAssocID="{1F6C86FE-790F-428B-A280-F5AA882A15FD}" presName="container" presStyleCnt="0">
        <dgm:presLayoutVars>
          <dgm:dir/>
          <dgm:resizeHandles val="exact"/>
        </dgm:presLayoutVars>
      </dgm:prSet>
      <dgm:spPr/>
    </dgm:pt>
    <dgm:pt modelId="{60894CCC-D16D-4F76-90A9-72D8202EA881}" type="pres">
      <dgm:prSet presAssocID="{219F2DEC-399A-4700-81CB-3396C201CEF5}" presName="compNode" presStyleCnt="0"/>
      <dgm:spPr/>
    </dgm:pt>
    <dgm:pt modelId="{DB642809-1286-49A2-8CC4-049D22E129D0}" type="pres">
      <dgm:prSet presAssocID="{219F2DEC-399A-4700-81CB-3396C201CEF5}" presName="iconBgRect" presStyleLbl="bgShp" presStyleIdx="0" presStyleCnt="6"/>
      <dgm:spPr/>
    </dgm:pt>
    <dgm:pt modelId="{7377D980-644B-4662-84F6-007D3221BBF6}" type="pres">
      <dgm:prSet presAssocID="{219F2DEC-399A-4700-81CB-3396C201CEF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er"/>
        </a:ext>
      </dgm:extLst>
    </dgm:pt>
    <dgm:pt modelId="{7168363F-A28B-4174-BE32-3E06FB3A5B57}" type="pres">
      <dgm:prSet presAssocID="{219F2DEC-399A-4700-81CB-3396C201CEF5}" presName="spaceRect" presStyleCnt="0"/>
      <dgm:spPr/>
    </dgm:pt>
    <dgm:pt modelId="{BD100E62-6112-4041-98B5-3D11CBFAC5B0}" type="pres">
      <dgm:prSet presAssocID="{219F2DEC-399A-4700-81CB-3396C201CEF5}" presName="textRect" presStyleLbl="revTx" presStyleIdx="0" presStyleCnt="6">
        <dgm:presLayoutVars>
          <dgm:chMax val="1"/>
          <dgm:chPref val="1"/>
        </dgm:presLayoutVars>
      </dgm:prSet>
      <dgm:spPr/>
    </dgm:pt>
    <dgm:pt modelId="{EE7CE0DE-667D-4BD0-8496-5C59B81A04FB}" type="pres">
      <dgm:prSet presAssocID="{ACCD67E1-7B00-431B-9B5F-2EB68A226421}" presName="sibTrans" presStyleLbl="sibTrans2D1" presStyleIdx="0" presStyleCnt="0"/>
      <dgm:spPr/>
    </dgm:pt>
    <dgm:pt modelId="{36813AA4-D203-4A0F-AF73-3EF86887392E}" type="pres">
      <dgm:prSet presAssocID="{7A5201AD-35C7-4F7C-B0E8-D822B8929985}" presName="compNode" presStyleCnt="0"/>
      <dgm:spPr/>
    </dgm:pt>
    <dgm:pt modelId="{2C4C462B-54CF-4783-87B9-FABA8BD0D603}" type="pres">
      <dgm:prSet presAssocID="{7A5201AD-35C7-4F7C-B0E8-D822B8929985}" presName="iconBgRect" presStyleLbl="bgShp" presStyleIdx="1" presStyleCnt="6"/>
      <dgm:spPr/>
    </dgm:pt>
    <dgm:pt modelId="{AEE5BAC5-151F-447D-8D5D-9C320E0ED471}" type="pres">
      <dgm:prSet presAssocID="{7A5201AD-35C7-4F7C-B0E8-D822B892998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uck"/>
        </a:ext>
      </dgm:extLst>
    </dgm:pt>
    <dgm:pt modelId="{4C6A3721-D258-4DA8-B411-9F5A801D617A}" type="pres">
      <dgm:prSet presAssocID="{7A5201AD-35C7-4F7C-B0E8-D822B8929985}" presName="spaceRect" presStyleCnt="0"/>
      <dgm:spPr/>
    </dgm:pt>
    <dgm:pt modelId="{F2CB8D1A-8D73-459C-9EF2-90D7DDED41DE}" type="pres">
      <dgm:prSet presAssocID="{7A5201AD-35C7-4F7C-B0E8-D822B8929985}" presName="textRect" presStyleLbl="revTx" presStyleIdx="1" presStyleCnt="6">
        <dgm:presLayoutVars>
          <dgm:chMax val="1"/>
          <dgm:chPref val="1"/>
        </dgm:presLayoutVars>
      </dgm:prSet>
      <dgm:spPr/>
    </dgm:pt>
    <dgm:pt modelId="{FCE4CD5F-7FA8-497A-8559-387054B098D8}" type="pres">
      <dgm:prSet presAssocID="{9B9B7302-10F9-40B7-99E1-1A66F1D2EC86}" presName="sibTrans" presStyleLbl="sibTrans2D1" presStyleIdx="0" presStyleCnt="0"/>
      <dgm:spPr/>
    </dgm:pt>
    <dgm:pt modelId="{F6DCF561-DD9D-490C-B577-98E2DE5373A2}" type="pres">
      <dgm:prSet presAssocID="{7142314A-368F-4713-A2BB-2642244633A1}" presName="compNode" presStyleCnt="0"/>
      <dgm:spPr/>
    </dgm:pt>
    <dgm:pt modelId="{2A1DFA1E-2023-4003-B2E0-0A8B6A900A96}" type="pres">
      <dgm:prSet presAssocID="{7142314A-368F-4713-A2BB-2642244633A1}" presName="iconBgRect" presStyleLbl="bgShp" presStyleIdx="2" presStyleCnt="6"/>
      <dgm:spPr/>
    </dgm:pt>
    <dgm:pt modelId="{436A0B59-B081-4C1A-A484-346C83B32E18}" type="pres">
      <dgm:prSet presAssocID="{7142314A-368F-4713-A2BB-2642244633A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nake"/>
        </a:ext>
      </dgm:extLst>
    </dgm:pt>
    <dgm:pt modelId="{1C4A4A64-E24F-49CB-B1DB-978DD688AFF1}" type="pres">
      <dgm:prSet presAssocID="{7142314A-368F-4713-A2BB-2642244633A1}" presName="spaceRect" presStyleCnt="0"/>
      <dgm:spPr/>
    </dgm:pt>
    <dgm:pt modelId="{352B50D2-D8AB-402D-9EEC-84556727672E}" type="pres">
      <dgm:prSet presAssocID="{7142314A-368F-4713-A2BB-2642244633A1}" presName="textRect" presStyleLbl="revTx" presStyleIdx="2" presStyleCnt="6">
        <dgm:presLayoutVars>
          <dgm:chMax val="1"/>
          <dgm:chPref val="1"/>
        </dgm:presLayoutVars>
      </dgm:prSet>
      <dgm:spPr/>
    </dgm:pt>
    <dgm:pt modelId="{D46E9479-F636-492C-A1C1-719595FEC60B}" type="pres">
      <dgm:prSet presAssocID="{F305E9EF-0291-40B9-981A-3DEA05C2B407}" presName="sibTrans" presStyleLbl="sibTrans2D1" presStyleIdx="0" presStyleCnt="0"/>
      <dgm:spPr/>
    </dgm:pt>
    <dgm:pt modelId="{584CD811-E278-48BF-A894-98F1A276E3C3}" type="pres">
      <dgm:prSet presAssocID="{BEFF0E56-98FF-40AE-BEC0-6B8CD759FA54}" presName="compNode" presStyleCnt="0"/>
      <dgm:spPr/>
    </dgm:pt>
    <dgm:pt modelId="{215970B2-D78E-47ED-8763-4202B126743F}" type="pres">
      <dgm:prSet presAssocID="{BEFF0E56-98FF-40AE-BEC0-6B8CD759FA54}" presName="iconBgRect" presStyleLbl="bgShp" presStyleIdx="3" presStyleCnt="6"/>
      <dgm:spPr/>
    </dgm:pt>
    <dgm:pt modelId="{29772E4C-72CF-44AB-8890-BD03781C72A2}" type="pres">
      <dgm:prSet presAssocID="{BEFF0E56-98FF-40AE-BEC0-6B8CD759FA5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rocodile"/>
        </a:ext>
      </dgm:extLst>
    </dgm:pt>
    <dgm:pt modelId="{B7426842-36C5-4A96-817E-804B03F3E538}" type="pres">
      <dgm:prSet presAssocID="{BEFF0E56-98FF-40AE-BEC0-6B8CD759FA54}" presName="spaceRect" presStyleCnt="0"/>
      <dgm:spPr/>
    </dgm:pt>
    <dgm:pt modelId="{DDA26394-DA77-4DBA-BF77-2C595A39D013}" type="pres">
      <dgm:prSet presAssocID="{BEFF0E56-98FF-40AE-BEC0-6B8CD759FA54}" presName="textRect" presStyleLbl="revTx" presStyleIdx="3" presStyleCnt="6">
        <dgm:presLayoutVars>
          <dgm:chMax val="1"/>
          <dgm:chPref val="1"/>
        </dgm:presLayoutVars>
      </dgm:prSet>
      <dgm:spPr/>
    </dgm:pt>
    <dgm:pt modelId="{C812C3A9-1DD5-4D89-86E2-A4C33F554AC1}" type="pres">
      <dgm:prSet presAssocID="{F1D89490-ABA7-4C66-9558-D89D592C1534}" presName="sibTrans" presStyleLbl="sibTrans2D1" presStyleIdx="0" presStyleCnt="0"/>
      <dgm:spPr/>
    </dgm:pt>
    <dgm:pt modelId="{B1D97B55-E0A2-4548-905B-29D33E02EC06}" type="pres">
      <dgm:prSet presAssocID="{323D7934-2F30-4821-96E9-0CFA4B41AC5B}" presName="compNode" presStyleCnt="0"/>
      <dgm:spPr/>
    </dgm:pt>
    <dgm:pt modelId="{20F807F8-7B63-4901-9B00-F9AEE107B2D8}" type="pres">
      <dgm:prSet presAssocID="{323D7934-2F30-4821-96E9-0CFA4B41AC5B}" presName="iconBgRect" presStyleLbl="bgShp" presStyleIdx="4" presStyleCnt="6"/>
      <dgm:spPr/>
    </dgm:pt>
    <dgm:pt modelId="{DD2460D9-6B8B-4363-9571-B3874DBE1242}" type="pres">
      <dgm:prSet presAssocID="{323D7934-2F30-4821-96E9-0CFA4B41AC5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sh"/>
        </a:ext>
      </dgm:extLst>
    </dgm:pt>
    <dgm:pt modelId="{6E456A4A-5BD8-42D2-9C5E-893E38FDBD68}" type="pres">
      <dgm:prSet presAssocID="{323D7934-2F30-4821-96E9-0CFA4B41AC5B}" presName="spaceRect" presStyleCnt="0"/>
      <dgm:spPr/>
    </dgm:pt>
    <dgm:pt modelId="{9919E048-508C-440C-8AE8-9901F75F00C3}" type="pres">
      <dgm:prSet presAssocID="{323D7934-2F30-4821-96E9-0CFA4B41AC5B}" presName="textRect" presStyleLbl="revTx" presStyleIdx="4" presStyleCnt="6">
        <dgm:presLayoutVars>
          <dgm:chMax val="1"/>
          <dgm:chPref val="1"/>
        </dgm:presLayoutVars>
      </dgm:prSet>
      <dgm:spPr/>
    </dgm:pt>
    <dgm:pt modelId="{59195D00-A589-49D0-BDFF-5DDA019DAC16}" type="pres">
      <dgm:prSet presAssocID="{FDF0F071-C309-41A8-A2B8-3909C67EC3AE}" presName="sibTrans" presStyleLbl="sibTrans2D1" presStyleIdx="0" presStyleCnt="0"/>
      <dgm:spPr/>
    </dgm:pt>
    <dgm:pt modelId="{9DE56668-696C-4C93-BFE2-41782AD76AFC}" type="pres">
      <dgm:prSet presAssocID="{D223B555-6D5C-4A1A-B3BA-88A008EA84D9}" presName="compNode" presStyleCnt="0"/>
      <dgm:spPr/>
    </dgm:pt>
    <dgm:pt modelId="{5754C9CD-34F7-42BC-BE75-C784496E33D9}" type="pres">
      <dgm:prSet presAssocID="{D223B555-6D5C-4A1A-B3BA-88A008EA84D9}" presName="iconBgRect" presStyleLbl="bgShp" presStyleIdx="5" presStyleCnt="6"/>
      <dgm:spPr/>
    </dgm:pt>
    <dgm:pt modelId="{3C179F58-7BB1-4481-9D8A-0C40401D62F0}" type="pres">
      <dgm:prSet presAssocID="{D223B555-6D5C-4A1A-B3BA-88A008EA84D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ug under Magnifying Glass"/>
        </a:ext>
      </dgm:extLst>
    </dgm:pt>
    <dgm:pt modelId="{8DD8CFD4-C7B1-48D5-ABFF-6DEB4201582E}" type="pres">
      <dgm:prSet presAssocID="{D223B555-6D5C-4A1A-B3BA-88A008EA84D9}" presName="spaceRect" presStyleCnt="0"/>
      <dgm:spPr/>
    </dgm:pt>
    <dgm:pt modelId="{1A0E9A52-BA65-4F49-B99B-DE884B0C42AE}" type="pres">
      <dgm:prSet presAssocID="{D223B555-6D5C-4A1A-B3BA-88A008EA84D9}" presName="textRect" presStyleLbl="revTx" presStyleIdx="5" presStyleCnt="6">
        <dgm:presLayoutVars>
          <dgm:chMax val="1"/>
          <dgm:chPref val="1"/>
        </dgm:presLayoutVars>
      </dgm:prSet>
      <dgm:spPr/>
    </dgm:pt>
  </dgm:ptLst>
  <dgm:cxnLst>
    <dgm:cxn modelId="{6BB5F73A-C75A-4B2C-80CC-C4A7C454A698}" type="presOf" srcId="{7142314A-368F-4713-A2BB-2642244633A1}" destId="{352B50D2-D8AB-402D-9EEC-84556727672E}" srcOrd="0" destOrd="0" presId="urn:microsoft.com/office/officeart/2018/2/layout/IconCircleList"/>
    <dgm:cxn modelId="{B2493C64-ABCE-484F-8E4C-483C495D27C4}" type="presOf" srcId="{1F6C86FE-790F-428B-A280-F5AA882A15FD}" destId="{FDBBB469-DE64-4D6F-8817-3C3FFCB886D3}" srcOrd="0" destOrd="0" presId="urn:microsoft.com/office/officeart/2018/2/layout/IconCircleList"/>
    <dgm:cxn modelId="{CD127C45-1683-4F77-A283-85FE62449FC1}" type="presOf" srcId="{323D7934-2F30-4821-96E9-0CFA4B41AC5B}" destId="{9919E048-508C-440C-8AE8-9901F75F00C3}" srcOrd="0" destOrd="0" presId="urn:microsoft.com/office/officeart/2018/2/layout/IconCircleList"/>
    <dgm:cxn modelId="{37404E68-486B-4743-AD41-39E90DD6BAC0}" type="presOf" srcId="{F1D89490-ABA7-4C66-9558-D89D592C1534}" destId="{C812C3A9-1DD5-4D89-86E2-A4C33F554AC1}" srcOrd="0" destOrd="0" presId="urn:microsoft.com/office/officeart/2018/2/layout/IconCircleList"/>
    <dgm:cxn modelId="{95E8E851-DE52-4B01-BEFD-2EF44E64425C}" type="presOf" srcId="{219F2DEC-399A-4700-81CB-3396C201CEF5}" destId="{BD100E62-6112-4041-98B5-3D11CBFAC5B0}" srcOrd="0" destOrd="0" presId="urn:microsoft.com/office/officeart/2018/2/layout/IconCircleList"/>
    <dgm:cxn modelId="{33C37D54-7A39-414E-ACFD-962D71E2B002}" srcId="{1F6C86FE-790F-428B-A280-F5AA882A15FD}" destId="{219F2DEC-399A-4700-81CB-3396C201CEF5}" srcOrd="0" destOrd="0" parTransId="{5432F0DD-B4AA-4772-8F33-32F256E94E2A}" sibTransId="{ACCD67E1-7B00-431B-9B5F-2EB68A226421}"/>
    <dgm:cxn modelId="{C8B99755-8CA4-4EB1-A81C-36275488559F}" srcId="{1F6C86FE-790F-428B-A280-F5AA882A15FD}" destId="{BEFF0E56-98FF-40AE-BEC0-6B8CD759FA54}" srcOrd="3" destOrd="0" parTransId="{DFE79BA6-F3FA-4CFA-A994-0B245ED653AC}" sibTransId="{F1D89490-ABA7-4C66-9558-D89D592C1534}"/>
    <dgm:cxn modelId="{5EC3A978-22EA-467E-962F-AD75F361973A}" type="presOf" srcId="{9B9B7302-10F9-40B7-99E1-1A66F1D2EC86}" destId="{FCE4CD5F-7FA8-497A-8559-387054B098D8}" srcOrd="0" destOrd="0" presId="urn:microsoft.com/office/officeart/2018/2/layout/IconCircleList"/>
    <dgm:cxn modelId="{173F1D7A-207C-491B-A762-8B8BDC459751}" srcId="{1F6C86FE-790F-428B-A280-F5AA882A15FD}" destId="{7A5201AD-35C7-4F7C-B0E8-D822B8929985}" srcOrd="1" destOrd="0" parTransId="{5491C8ED-F35C-432A-A210-BC403AD1E07B}" sibTransId="{9B9B7302-10F9-40B7-99E1-1A66F1D2EC86}"/>
    <dgm:cxn modelId="{8D86908C-68DB-4B3F-B5D8-34FB14B4C612}" type="presOf" srcId="{ACCD67E1-7B00-431B-9B5F-2EB68A226421}" destId="{EE7CE0DE-667D-4BD0-8496-5C59B81A04FB}" srcOrd="0" destOrd="0" presId="urn:microsoft.com/office/officeart/2018/2/layout/IconCircleList"/>
    <dgm:cxn modelId="{B658BCA5-A68C-44CF-B8EC-6B2D7895B082}" srcId="{1F6C86FE-790F-428B-A280-F5AA882A15FD}" destId="{323D7934-2F30-4821-96E9-0CFA4B41AC5B}" srcOrd="4" destOrd="0" parTransId="{4E32C253-0610-48E2-8C24-96C7A8A4944D}" sibTransId="{FDF0F071-C309-41A8-A2B8-3909C67EC3AE}"/>
    <dgm:cxn modelId="{17E2BAAC-F8A6-496B-9E8D-ACBDEBDEF248}" type="presOf" srcId="{F305E9EF-0291-40B9-981A-3DEA05C2B407}" destId="{D46E9479-F636-492C-A1C1-719595FEC60B}" srcOrd="0" destOrd="0" presId="urn:microsoft.com/office/officeart/2018/2/layout/IconCircleList"/>
    <dgm:cxn modelId="{0CEA11CC-5F86-4C7B-982D-2543A9528BF2}" srcId="{1F6C86FE-790F-428B-A280-F5AA882A15FD}" destId="{7142314A-368F-4713-A2BB-2642244633A1}" srcOrd="2" destOrd="0" parTransId="{F863E6F1-2FD9-4C19-ACFA-64B6E107B1A8}" sibTransId="{F305E9EF-0291-40B9-981A-3DEA05C2B407}"/>
    <dgm:cxn modelId="{0654CFE5-8323-40CC-9145-AC5C6FA70F48}" type="presOf" srcId="{D223B555-6D5C-4A1A-B3BA-88A008EA84D9}" destId="{1A0E9A52-BA65-4F49-B99B-DE884B0C42AE}" srcOrd="0" destOrd="0" presId="urn:microsoft.com/office/officeart/2018/2/layout/IconCircleList"/>
    <dgm:cxn modelId="{FAEF2BEA-8834-4769-A536-44E064E39825}" type="presOf" srcId="{7A5201AD-35C7-4F7C-B0E8-D822B8929985}" destId="{F2CB8D1A-8D73-459C-9EF2-90D7DDED41DE}" srcOrd="0" destOrd="0" presId="urn:microsoft.com/office/officeart/2018/2/layout/IconCircleList"/>
    <dgm:cxn modelId="{7C16C1EE-6346-4342-98E2-BE7932E8BD94}" type="presOf" srcId="{BEFF0E56-98FF-40AE-BEC0-6B8CD759FA54}" destId="{DDA26394-DA77-4DBA-BF77-2C595A39D013}" srcOrd="0" destOrd="0" presId="urn:microsoft.com/office/officeart/2018/2/layout/IconCircleList"/>
    <dgm:cxn modelId="{EBCD5DF5-E4FE-4A4D-A6BA-B7413183C9BE}" type="presOf" srcId="{FDF0F071-C309-41A8-A2B8-3909C67EC3AE}" destId="{59195D00-A589-49D0-BDFF-5DDA019DAC16}" srcOrd="0" destOrd="0" presId="urn:microsoft.com/office/officeart/2018/2/layout/IconCircleList"/>
    <dgm:cxn modelId="{2B5EC4F5-D0FD-495A-AB0D-E9E155A8A150}" srcId="{1F6C86FE-790F-428B-A280-F5AA882A15FD}" destId="{D223B555-6D5C-4A1A-B3BA-88A008EA84D9}" srcOrd="5" destOrd="0" parTransId="{163BAFE7-D7ED-4210-B1AB-6CE299B0EA62}" sibTransId="{34F89A1B-1215-4D44-BA3B-616E344D7992}"/>
    <dgm:cxn modelId="{2CF40704-EF78-430C-9DE3-3AB398A4CFF3}" type="presParOf" srcId="{FDBBB469-DE64-4D6F-8817-3C3FFCB886D3}" destId="{2E3A765B-70C0-478C-B6DE-2172703C983E}" srcOrd="0" destOrd="0" presId="urn:microsoft.com/office/officeart/2018/2/layout/IconCircleList"/>
    <dgm:cxn modelId="{AA47B59B-6632-487D-9770-FCC3DCC50524}" type="presParOf" srcId="{2E3A765B-70C0-478C-B6DE-2172703C983E}" destId="{60894CCC-D16D-4F76-90A9-72D8202EA881}" srcOrd="0" destOrd="0" presId="urn:microsoft.com/office/officeart/2018/2/layout/IconCircleList"/>
    <dgm:cxn modelId="{401978F2-2FC0-4365-B151-D3DFBF5DD093}" type="presParOf" srcId="{60894CCC-D16D-4F76-90A9-72D8202EA881}" destId="{DB642809-1286-49A2-8CC4-049D22E129D0}" srcOrd="0" destOrd="0" presId="urn:microsoft.com/office/officeart/2018/2/layout/IconCircleList"/>
    <dgm:cxn modelId="{AE44EF2B-8D72-489B-B783-314A84C8BAE8}" type="presParOf" srcId="{60894CCC-D16D-4F76-90A9-72D8202EA881}" destId="{7377D980-644B-4662-84F6-007D3221BBF6}" srcOrd="1" destOrd="0" presId="urn:microsoft.com/office/officeart/2018/2/layout/IconCircleList"/>
    <dgm:cxn modelId="{0D25D344-E352-49D7-B196-E7B5803A779E}" type="presParOf" srcId="{60894CCC-D16D-4F76-90A9-72D8202EA881}" destId="{7168363F-A28B-4174-BE32-3E06FB3A5B57}" srcOrd="2" destOrd="0" presId="urn:microsoft.com/office/officeart/2018/2/layout/IconCircleList"/>
    <dgm:cxn modelId="{9B2737AB-33DD-4214-8608-CA37B0FF1DF7}" type="presParOf" srcId="{60894CCC-D16D-4F76-90A9-72D8202EA881}" destId="{BD100E62-6112-4041-98B5-3D11CBFAC5B0}" srcOrd="3" destOrd="0" presId="urn:microsoft.com/office/officeart/2018/2/layout/IconCircleList"/>
    <dgm:cxn modelId="{2AC0709D-D6A7-4051-841E-3576F6ECEAD6}" type="presParOf" srcId="{2E3A765B-70C0-478C-B6DE-2172703C983E}" destId="{EE7CE0DE-667D-4BD0-8496-5C59B81A04FB}" srcOrd="1" destOrd="0" presId="urn:microsoft.com/office/officeart/2018/2/layout/IconCircleList"/>
    <dgm:cxn modelId="{4411919D-79C4-4BF8-BF21-CBE59BFDDE78}" type="presParOf" srcId="{2E3A765B-70C0-478C-B6DE-2172703C983E}" destId="{36813AA4-D203-4A0F-AF73-3EF86887392E}" srcOrd="2" destOrd="0" presId="urn:microsoft.com/office/officeart/2018/2/layout/IconCircleList"/>
    <dgm:cxn modelId="{822BC0E4-6055-44CB-BC68-39141C7A9014}" type="presParOf" srcId="{36813AA4-D203-4A0F-AF73-3EF86887392E}" destId="{2C4C462B-54CF-4783-87B9-FABA8BD0D603}" srcOrd="0" destOrd="0" presId="urn:microsoft.com/office/officeart/2018/2/layout/IconCircleList"/>
    <dgm:cxn modelId="{82816974-A1D6-4180-AA9A-148380B6D12A}" type="presParOf" srcId="{36813AA4-D203-4A0F-AF73-3EF86887392E}" destId="{AEE5BAC5-151F-447D-8D5D-9C320E0ED471}" srcOrd="1" destOrd="0" presId="urn:microsoft.com/office/officeart/2018/2/layout/IconCircleList"/>
    <dgm:cxn modelId="{9BF46BCA-7394-4949-AD32-6B03AA90FF4D}" type="presParOf" srcId="{36813AA4-D203-4A0F-AF73-3EF86887392E}" destId="{4C6A3721-D258-4DA8-B411-9F5A801D617A}" srcOrd="2" destOrd="0" presId="urn:microsoft.com/office/officeart/2018/2/layout/IconCircleList"/>
    <dgm:cxn modelId="{B206EA32-CD89-4527-94BE-0E64E7A4F397}" type="presParOf" srcId="{36813AA4-D203-4A0F-AF73-3EF86887392E}" destId="{F2CB8D1A-8D73-459C-9EF2-90D7DDED41DE}" srcOrd="3" destOrd="0" presId="urn:microsoft.com/office/officeart/2018/2/layout/IconCircleList"/>
    <dgm:cxn modelId="{E41D8851-6D45-4E06-9B3B-D477478B91E1}" type="presParOf" srcId="{2E3A765B-70C0-478C-B6DE-2172703C983E}" destId="{FCE4CD5F-7FA8-497A-8559-387054B098D8}" srcOrd="3" destOrd="0" presId="urn:microsoft.com/office/officeart/2018/2/layout/IconCircleList"/>
    <dgm:cxn modelId="{584879D1-56F8-49B5-9DDA-9F15E3B57567}" type="presParOf" srcId="{2E3A765B-70C0-478C-B6DE-2172703C983E}" destId="{F6DCF561-DD9D-490C-B577-98E2DE5373A2}" srcOrd="4" destOrd="0" presId="urn:microsoft.com/office/officeart/2018/2/layout/IconCircleList"/>
    <dgm:cxn modelId="{3CAC765B-DB64-424C-891C-00B1C8913663}" type="presParOf" srcId="{F6DCF561-DD9D-490C-B577-98E2DE5373A2}" destId="{2A1DFA1E-2023-4003-B2E0-0A8B6A900A96}" srcOrd="0" destOrd="0" presId="urn:microsoft.com/office/officeart/2018/2/layout/IconCircleList"/>
    <dgm:cxn modelId="{7CCFEB69-F0BC-4FA4-83DB-7FB0CBA4CF53}" type="presParOf" srcId="{F6DCF561-DD9D-490C-B577-98E2DE5373A2}" destId="{436A0B59-B081-4C1A-A484-346C83B32E18}" srcOrd="1" destOrd="0" presId="urn:microsoft.com/office/officeart/2018/2/layout/IconCircleList"/>
    <dgm:cxn modelId="{1A65FDD6-A92F-464B-BD30-8898A7148BFC}" type="presParOf" srcId="{F6DCF561-DD9D-490C-B577-98E2DE5373A2}" destId="{1C4A4A64-E24F-49CB-B1DB-978DD688AFF1}" srcOrd="2" destOrd="0" presId="urn:microsoft.com/office/officeart/2018/2/layout/IconCircleList"/>
    <dgm:cxn modelId="{47FB92A1-F09A-4D11-8551-21DCAE362958}" type="presParOf" srcId="{F6DCF561-DD9D-490C-B577-98E2DE5373A2}" destId="{352B50D2-D8AB-402D-9EEC-84556727672E}" srcOrd="3" destOrd="0" presId="urn:microsoft.com/office/officeart/2018/2/layout/IconCircleList"/>
    <dgm:cxn modelId="{8878DD0A-C6FE-46A8-9FC5-8914D41261D1}" type="presParOf" srcId="{2E3A765B-70C0-478C-B6DE-2172703C983E}" destId="{D46E9479-F636-492C-A1C1-719595FEC60B}" srcOrd="5" destOrd="0" presId="urn:microsoft.com/office/officeart/2018/2/layout/IconCircleList"/>
    <dgm:cxn modelId="{32586144-DED6-46D0-92C7-5C31A05E4034}" type="presParOf" srcId="{2E3A765B-70C0-478C-B6DE-2172703C983E}" destId="{584CD811-E278-48BF-A894-98F1A276E3C3}" srcOrd="6" destOrd="0" presId="urn:microsoft.com/office/officeart/2018/2/layout/IconCircleList"/>
    <dgm:cxn modelId="{FC88498F-E1F9-4A1B-A2D0-332E757287D5}" type="presParOf" srcId="{584CD811-E278-48BF-A894-98F1A276E3C3}" destId="{215970B2-D78E-47ED-8763-4202B126743F}" srcOrd="0" destOrd="0" presId="urn:microsoft.com/office/officeart/2018/2/layout/IconCircleList"/>
    <dgm:cxn modelId="{11621517-AC46-4695-BA91-17A0F7215C5B}" type="presParOf" srcId="{584CD811-E278-48BF-A894-98F1A276E3C3}" destId="{29772E4C-72CF-44AB-8890-BD03781C72A2}" srcOrd="1" destOrd="0" presId="urn:microsoft.com/office/officeart/2018/2/layout/IconCircleList"/>
    <dgm:cxn modelId="{0E27E6E3-9478-41E2-8D64-E930FB3017FF}" type="presParOf" srcId="{584CD811-E278-48BF-A894-98F1A276E3C3}" destId="{B7426842-36C5-4A96-817E-804B03F3E538}" srcOrd="2" destOrd="0" presId="urn:microsoft.com/office/officeart/2018/2/layout/IconCircleList"/>
    <dgm:cxn modelId="{186CBD14-745D-4760-BE20-B8D888398D01}" type="presParOf" srcId="{584CD811-E278-48BF-A894-98F1A276E3C3}" destId="{DDA26394-DA77-4DBA-BF77-2C595A39D013}" srcOrd="3" destOrd="0" presId="urn:microsoft.com/office/officeart/2018/2/layout/IconCircleList"/>
    <dgm:cxn modelId="{C489C6EC-1629-4637-85B9-07BF30322C87}" type="presParOf" srcId="{2E3A765B-70C0-478C-B6DE-2172703C983E}" destId="{C812C3A9-1DD5-4D89-86E2-A4C33F554AC1}" srcOrd="7" destOrd="0" presId="urn:microsoft.com/office/officeart/2018/2/layout/IconCircleList"/>
    <dgm:cxn modelId="{8157EC07-1258-499B-95A6-7F274CE0408A}" type="presParOf" srcId="{2E3A765B-70C0-478C-B6DE-2172703C983E}" destId="{B1D97B55-E0A2-4548-905B-29D33E02EC06}" srcOrd="8" destOrd="0" presId="urn:microsoft.com/office/officeart/2018/2/layout/IconCircleList"/>
    <dgm:cxn modelId="{4F8839E7-EF35-4FA5-9B35-D30AF2085BD5}" type="presParOf" srcId="{B1D97B55-E0A2-4548-905B-29D33E02EC06}" destId="{20F807F8-7B63-4901-9B00-F9AEE107B2D8}" srcOrd="0" destOrd="0" presId="urn:microsoft.com/office/officeart/2018/2/layout/IconCircleList"/>
    <dgm:cxn modelId="{4D91C0DF-534A-40AC-852C-040D664F4BB5}" type="presParOf" srcId="{B1D97B55-E0A2-4548-905B-29D33E02EC06}" destId="{DD2460D9-6B8B-4363-9571-B3874DBE1242}" srcOrd="1" destOrd="0" presId="urn:microsoft.com/office/officeart/2018/2/layout/IconCircleList"/>
    <dgm:cxn modelId="{7CE79921-37C8-4B37-973A-830CBE79E7ED}" type="presParOf" srcId="{B1D97B55-E0A2-4548-905B-29D33E02EC06}" destId="{6E456A4A-5BD8-42D2-9C5E-893E38FDBD68}" srcOrd="2" destOrd="0" presId="urn:microsoft.com/office/officeart/2018/2/layout/IconCircleList"/>
    <dgm:cxn modelId="{95C05850-7E43-4783-9DBF-783D0DA2FB00}" type="presParOf" srcId="{B1D97B55-E0A2-4548-905B-29D33E02EC06}" destId="{9919E048-508C-440C-8AE8-9901F75F00C3}" srcOrd="3" destOrd="0" presId="urn:microsoft.com/office/officeart/2018/2/layout/IconCircleList"/>
    <dgm:cxn modelId="{8BA6779C-217B-4950-8F3F-548EFA0B6200}" type="presParOf" srcId="{2E3A765B-70C0-478C-B6DE-2172703C983E}" destId="{59195D00-A589-49D0-BDFF-5DDA019DAC16}" srcOrd="9" destOrd="0" presId="urn:microsoft.com/office/officeart/2018/2/layout/IconCircleList"/>
    <dgm:cxn modelId="{024A30A8-3DD0-489C-8D2E-BCA0E3548111}" type="presParOf" srcId="{2E3A765B-70C0-478C-B6DE-2172703C983E}" destId="{9DE56668-696C-4C93-BFE2-41782AD76AFC}" srcOrd="10" destOrd="0" presId="urn:microsoft.com/office/officeart/2018/2/layout/IconCircleList"/>
    <dgm:cxn modelId="{3B3E038A-CCD1-4C19-92D0-ABD679BC3B46}" type="presParOf" srcId="{9DE56668-696C-4C93-BFE2-41782AD76AFC}" destId="{5754C9CD-34F7-42BC-BE75-C784496E33D9}" srcOrd="0" destOrd="0" presId="urn:microsoft.com/office/officeart/2018/2/layout/IconCircleList"/>
    <dgm:cxn modelId="{5160D100-B1CA-47F7-8097-CFA5E900A717}" type="presParOf" srcId="{9DE56668-696C-4C93-BFE2-41782AD76AFC}" destId="{3C179F58-7BB1-4481-9D8A-0C40401D62F0}" srcOrd="1" destOrd="0" presId="urn:microsoft.com/office/officeart/2018/2/layout/IconCircleList"/>
    <dgm:cxn modelId="{0C7FE264-64CC-463B-8C8E-464AED754359}" type="presParOf" srcId="{9DE56668-696C-4C93-BFE2-41782AD76AFC}" destId="{8DD8CFD4-C7B1-48D5-ABFF-6DEB4201582E}" srcOrd="2" destOrd="0" presId="urn:microsoft.com/office/officeart/2018/2/layout/IconCircleList"/>
    <dgm:cxn modelId="{E8D23670-71E9-4D53-92D8-57335D8FCE51}" type="presParOf" srcId="{9DE56668-696C-4C93-BFE2-41782AD76AFC}" destId="{1A0E9A52-BA65-4F49-B99B-DE884B0C42A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A1A836-1158-41DF-AB36-7F10507F206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56DD1A6-D5AA-49B5-B1F0-87BC8CC16252}">
      <dgm:prSet/>
      <dgm:spPr/>
      <dgm:t>
        <a:bodyPr/>
        <a:lstStyle/>
        <a:p>
          <a:r>
            <a:rPr lang="en-US" b="1"/>
            <a:t>1. How do scientists use physical traits and behaviors to classify animals into different groups, and why is this classification important?</a:t>
          </a:r>
          <a:endParaRPr lang="en-US"/>
        </a:p>
      </dgm:t>
    </dgm:pt>
    <dgm:pt modelId="{6074D72C-5E81-4721-B3E2-40A1F5A9352C}" type="parTrans" cxnId="{92E8CFF8-561D-497D-8A88-1CD0722A47CB}">
      <dgm:prSet/>
      <dgm:spPr/>
      <dgm:t>
        <a:bodyPr/>
        <a:lstStyle/>
        <a:p>
          <a:endParaRPr lang="en-US"/>
        </a:p>
      </dgm:t>
    </dgm:pt>
    <dgm:pt modelId="{31D23E4C-4F4A-40A4-951C-D2733325DF4E}" type="sibTrans" cxnId="{92E8CFF8-561D-497D-8A88-1CD0722A47CB}">
      <dgm:prSet/>
      <dgm:spPr/>
      <dgm:t>
        <a:bodyPr/>
        <a:lstStyle/>
        <a:p>
          <a:endParaRPr lang="en-US"/>
        </a:p>
      </dgm:t>
    </dgm:pt>
    <dgm:pt modelId="{D6D8B515-4E6F-4A85-8078-C21197EAD4E1}">
      <dgm:prSet/>
      <dgm:spPr/>
      <dgm:t>
        <a:bodyPr/>
        <a:lstStyle/>
        <a:p>
          <a:r>
            <a:rPr lang="en-US"/>
            <a:t>- Scientists classify animals based on traits like body covering, how they reproduce, and how they breathe. This helps organize living things, making it easier to study and understand biodiversity.  </a:t>
          </a:r>
        </a:p>
      </dgm:t>
    </dgm:pt>
    <dgm:pt modelId="{EF52CAD2-5D9F-4061-82FC-2222DE309A88}" type="parTrans" cxnId="{7DC88669-3045-4C61-ACDA-DA95E7628B02}">
      <dgm:prSet/>
      <dgm:spPr/>
      <dgm:t>
        <a:bodyPr/>
        <a:lstStyle/>
        <a:p>
          <a:endParaRPr lang="en-US"/>
        </a:p>
      </dgm:t>
    </dgm:pt>
    <dgm:pt modelId="{07B315CA-2896-48A4-B958-AD13DA35A9FC}" type="sibTrans" cxnId="{7DC88669-3045-4C61-ACDA-DA95E7628B02}">
      <dgm:prSet/>
      <dgm:spPr/>
      <dgm:t>
        <a:bodyPr/>
        <a:lstStyle/>
        <a:p>
          <a:endParaRPr lang="en-US"/>
        </a:p>
      </dgm:t>
    </dgm:pt>
    <dgm:pt modelId="{184909D9-DE3F-4FE4-B9C0-A169B2DDDB99}">
      <dgm:prSet/>
      <dgm:spPr/>
      <dgm:t>
        <a:bodyPr/>
        <a:lstStyle/>
        <a:p>
          <a:r>
            <a:rPr lang="en-US" b="1"/>
            <a:t>2. What adaptations help animals survive in their environments, and how do these adaptations relate to their classification?</a:t>
          </a:r>
          <a:endParaRPr lang="en-US"/>
        </a:p>
      </dgm:t>
    </dgm:pt>
    <dgm:pt modelId="{A0CB8862-2F54-4618-855B-00077C0F7995}" type="parTrans" cxnId="{D3D7A4AD-C6F3-4EB7-BCB8-2E29929973C3}">
      <dgm:prSet/>
      <dgm:spPr/>
      <dgm:t>
        <a:bodyPr/>
        <a:lstStyle/>
        <a:p>
          <a:endParaRPr lang="en-US"/>
        </a:p>
      </dgm:t>
    </dgm:pt>
    <dgm:pt modelId="{6A2EB91C-5811-48EF-BB59-218BEE58A1F0}" type="sibTrans" cxnId="{D3D7A4AD-C6F3-4EB7-BCB8-2E29929973C3}">
      <dgm:prSet/>
      <dgm:spPr/>
      <dgm:t>
        <a:bodyPr/>
        <a:lstStyle/>
        <a:p>
          <a:endParaRPr lang="en-US"/>
        </a:p>
      </dgm:t>
    </dgm:pt>
    <dgm:pt modelId="{32B3B86E-75F4-462F-A8C2-7500D3DD4766}">
      <dgm:prSet/>
      <dgm:spPr/>
      <dgm:t>
        <a:bodyPr/>
        <a:lstStyle/>
        <a:p>
          <a:r>
            <a:rPr lang="en-US"/>
            <a:t>- Animals have adaptations like fur for warmth (mammals), scales for protection (reptiles and fish), and wings for flight (birds and some insects). These adaptations help define their classification and how they live.  </a:t>
          </a:r>
        </a:p>
      </dgm:t>
    </dgm:pt>
    <dgm:pt modelId="{8E4CAC40-3C2E-43D8-BEE7-1B5903A528B5}" type="parTrans" cxnId="{DA647D79-E55D-4BB0-A47D-E77890DE8647}">
      <dgm:prSet/>
      <dgm:spPr/>
      <dgm:t>
        <a:bodyPr/>
        <a:lstStyle/>
        <a:p>
          <a:endParaRPr lang="en-US"/>
        </a:p>
      </dgm:t>
    </dgm:pt>
    <dgm:pt modelId="{1ADE8280-0D9E-4E0F-8F27-FDD3EDD92230}" type="sibTrans" cxnId="{DA647D79-E55D-4BB0-A47D-E77890DE8647}">
      <dgm:prSet/>
      <dgm:spPr/>
      <dgm:t>
        <a:bodyPr/>
        <a:lstStyle/>
        <a:p>
          <a:endParaRPr lang="en-US"/>
        </a:p>
      </dgm:t>
    </dgm:pt>
    <dgm:pt modelId="{64C3EA6F-F362-4BD7-8AE5-44546AA982B1}">
      <dgm:prSet/>
      <dgm:spPr/>
      <dgm:t>
        <a:bodyPr/>
        <a:lstStyle/>
        <a:p>
          <a:r>
            <a:rPr lang="en-US" b="1"/>
            <a:t>3. How does classifying animals into specific groups help us understand biodiversity and the relationships between different species?</a:t>
          </a:r>
          <a:endParaRPr lang="en-US"/>
        </a:p>
      </dgm:t>
    </dgm:pt>
    <dgm:pt modelId="{A5EABE14-DCD7-4FE5-9CCF-310DD76558BB}" type="parTrans" cxnId="{68B5B535-353B-424D-AAB1-81C973F51820}">
      <dgm:prSet/>
      <dgm:spPr/>
      <dgm:t>
        <a:bodyPr/>
        <a:lstStyle/>
        <a:p>
          <a:endParaRPr lang="en-US"/>
        </a:p>
      </dgm:t>
    </dgm:pt>
    <dgm:pt modelId="{09A0EE83-34D4-4492-B207-98554242F3AC}" type="sibTrans" cxnId="{68B5B535-353B-424D-AAB1-81C973F51820}">
      <dgm:prSet/>
      <dgm:spPr/>
      <dgm:t>
        <a:bodyPr/>
        <a:lstStyle/>
        <a:p>
          <a:endParaRPr lang="en-US"/>
        </a:p>
      </dgm:t>
    </dgm:pt>
    <dgm:pt modelId="{51AACB89-F5C0-48D4-A965-0CD4416AE16A}">
      <dgm:prSet/>
      <dgm:spPr/>
      <dgm:t>
        <a:bodyPr/>
        <a:lstStyle/>
        <a:p>
          <a:r>
            <a:rPr lang="en-US"/>
            <a:t>- Classification helps scientists see how animals are related, track evolution, and protect species. It also helps us understand ecosystems and how different species interact.  </a:t>
          </a:r>
        </a:p>
      </dgm:t>
    </dgm:pt>
    <dgm:pt modelId="{7DDE0061-2072-466F-B8E2-6603B463E27B}" type="parTrans" cxnId="{7BEC3ED7-624D-44B3-A1DD-E8DEBB5931A0}">
      <dgm:prSet/>
      <dgm:spPr/>
      <dgm:t>
        <a:bodyPr/>
        <a:lstStyle/>
        <a:p>
          <a:endParaRPr lang="en-US"/>
        </a:p>
      </dgm:t>
    </dgm:pt>
    <dgm:pt modelId="{FA15A5FD-F841-46A7-BF0A-859D8697A07A}" type="sibTrans" cxnId="{7BEC3ED7-624D-44B3-A1DD-E8DEBB5931A0}">
      <dgm:prSet/>
      <dgm:spPr/>
      <dgm:t>
        <a:bodyPr/>
        <a:lstStyle/>
        <a:p>
          <a:endParaRPr lang="en-US"/>
        </a:p>
      </dgm:t>
    </dgm:pt>
    <dgm:pt modelId="{130EAB3E-FB86-4996-A405-2A6A800C5473}" type="pres">
      <dgm:prSet presAssocID="{83A1A836-1158-41DF-AB36-7F10507F2067}" presName="root" presStyleCnt="0">
        <dgm:presLayoutVars>
          <dgm:dir/>
          <dgm:resizeHandles val="exact"/>
        </dgm:presLayoutVars>
      </dgm:prSet>
      <dgm:spPr/>
    </dgm:pt>
    <dgm:pt modelId="{1477A2A0-3FD6-442C-8CA4-8AB60EC7B4C0}" type="pres">
      <dgm:prSet presAssocID="{856DD1A6-D5AA-49B5-B1F0-87BC8CC16252}" presName="compNode" presStyleCnt="0"/>
      <dgm:spPr/>
    </dgm:pt>
    <dgm:pt modelId="{F4064C0B-4BA7-4E48-B328-39DC9F17698E}" type="pres">
      <dgm:prSet presAssocID="{856DD1A6-D5AA-49B5-B1F0-87BC8CC16252}" presName="bgRect" presStyleLbl="bgShp" presStyleIdx="0" presStyleCnt="6"/>
      <dgm:spPr/>
    </dgm:pt>
    <dgm:pt modelId="{019DC37F-D5B4-46E1-8E76-0B1D52733FA1}" type="pres">
      <dgm:prSet presAssocID="{856DD1A6-D5AA-49B5-B1F0-87BC8CC1625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57F23508-BACC-4B02-8FA2-EED639AAF7EE}" type="pres">
      <dgm:prSet presAssocID="{856DD1A6-D5AA-49B5-B1F0-87BC8CC16252}" presName="spaceRect" presStyleCnt="0"/>
      <dgm:spPr/>
    </dgm:pt>
    <dgm:pt modelId="{69E8DCF9-D964-4840-BBBB-5ADCFE4F69AD}" type="pres">
      <dgm:prSet presAssocID="{856DD1A6-D5AA-49B5-B1F0-87BC8CC16252}" presName="parTx" presStyleLbl="revTx" presStyleIdx="0" presStyleCnt="6">
        <dgm:presLayoutVars>
          <dgm:chMax val="0"/>
          <dgm:chPref val="0"/>
        </dgm:presLayoutVars>
      </dgm:prSet>
      <dgm:spPr/>
    </dgm:pt>
    <dgm:pt modelId="{133CE49A-EAC9-46D1-8318-AC8EB7907C38}" type="pres">
      <dgm:prSet presAssocID="{31D23E4C-4F4A-40A4-951C-D2733325DF4E}" presName="sibTrans" presStyleCnt="0"/>
      <dgm:spPr/>
    </dgm:pt>
    <dgm:pt modelId="{24AE75F1-0243-4B6C-9B98-BBA80BA75DC6}" type="pres">
      <dgm:prSet presAssocID="{D6D8B515-4E6F-4A85-8078-C21197EAD4E1}" presName="compNode" presStyleCnt="0"/>
      <dgm:spPr/>
    </dgm:pt>
    <dgm:pt modelId="{ACDA15AF-729A-448E-A5B3-D8C950EB0783}" type="pres">
      <dgm:prSet presAssocID="{D6D8B515-4E6F-4A85-8078-C21197EAD4E1}" presName="bgRect" presStyleLbl="bgShp" presStyleIdx="1" presStyleCnt="6"/>
      <dgm:spPr/>
    </dgm:pt>
    <dgm:pt modelId="{B4ADDE86-31A1-47A2-9C0E-0B8893109CBB}" type="pres">
      <dgm:prSet presAssocID="{D6D8B515-4E6F-4A85-8078-C21197EAD4E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 Print"/>
        </a:ext>
      </dgm:extLst>
    </dgm:pt>
    <dgm:pt modelId="{F3A99DE5-DE8F-425A-87B9-67D82A7B5739}" type="pres">
      <dgm:prSet presAssocID="{D6D8B515-4E6F-4A85-8078-C21197EAD4E1}" presName="spaceRect" presStyleCnt="0"/>
      <dgm:spPr/>
    </dgm:pt>
    <dgm:pt modelId="{A37A6DB9-EDBB-415C-86A0-E8248C7BA262}" type="pres">
      <dgm:prSet presAssocID="{D6D8B515-4E6F-4A85-8078-C21197EAD4E1}" presName="parTx" presStyleLbl="revTx" presStyleIdx="1" presStyleCnt="6">
        <dgm:presLayoutVars>
          <dgm:chMax val="0"/>
          <dgm:chPref val="0"/>
        </dgm:presLayoutVars>
      </dgm:prSet>
      <dgm:spPr/>
    </dgm:pt>
    <dgm:pt modelId="{FD8ADB3F-7ECB-499A-B7E8-32016B2FB068}" type="pres">
      <dgm:prSet presAssocID="{07B315CA-2896-48A4-B958-AD13DA35A9FC}" presName="sibTrans" presStyleCnt="0"/>
      <dgm:spPr/>
    </dgm:pt>
    <dgm:pt modelId="{E2E3E2E3-3A7F-4E6E-9BC2-FB3037FEB554}" type="pres">
      <dgm:prSet presAssocID="{184909D9-DE3F-4FE4-B9C0-A169B2DDDB99}" presName="compNode" presStyleCnt="0"/>
      <dgm:spPr/>
    </dgm:pt>
    <dgm:pt modelId="{9C340295-70A1-498A-A199-0F35ED7F3419}" type="pres">
      <dgm:prSet presAssocID="{184909D9-DE3F-4FE4-B9C0-A169B2DDDB99}" presName="bgRect" presStyleLbl="bgShp" presStyleIdx="2" presStyleCnt="6"/>
      <dgm:spPr/>
    </dgm:pt>
    <dgm:pt modelId="{8FB0D4A7-F89F-45CB-B5D2-4348FAFDC661}" type="pres">
      <dgm:prSet presAssocID="{184909D9-DE3F-4FE4-B9C0-A169B2DDDB9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sshopper"/>
        </a:ext>
      </dgm:extLst>
    </dgm:pt>
    <dgm:pt modelId="{7C63767B-6F4F-40A2-B20E-8EA3280B7BC5}" type="pres">
      <dgm:prSet presAssocID="{184909D9-DE3F-4FE4-B9C0-A169B2DDDB99}" presName="spaceRect" presStyleCnt="0"/>
      <dgm:spPr/>
    </dgm:pt>
    <dgm:pt modelId="{C6D6A88E-8F49-4592-94FF-2D0D67E68BBA}" type="pres">
      <dgm:prSet presAssocID="{184909D9-DE3F-4FE4-B9C0-A169B2DDDB99}" presName="parTx" presStyleLbl="revTx" presStyleIdx="2" presStyleCnt="6">
        <dgm:presLayoutVars>
          <dgm:chMax val="0"/>
          <dgm:chPref val="0"/>
        </dgm:presLayoutVars>
      </dgm:prSet>
      <dgm:spPr/>
    </dgm:pt>
    <dgm:pt modelId="{C9EE67AC-596C-4F84-BB55-40BE92617626}" type="pres">
      <dgm:prSet presAssocID="{6A2EB91C-5811-48EF-BB59-218BEE58A1F0}" presName="sibTrans" presStyleCnt="0"/>
      <dgm:spPr/>
    </dgm:pt>
    <dgm:pt modelId="{1129C716-0F96-4107-A4DC-833F63019E65}" type="pres">
      <dgm:prSet presAssocID="{32B3B86E-75F4-462F-A8C2-7500D3DD4766}" presName="compNode" presStyleCnt="0"/>
      <dgm:spPr/>
    </dgm:pt>
    <dgm:pt modelId="{C22DC535-9A57-406A-A26A-1785678C7C5A}" type="pres">
      <dgm:prSet presAssocID="{32B3B86E-75F4-462F-A8C2-7500D3DD4766}" presName="bgRect" presStyleLbl="bgShp" presStyleIdx="3" presStyleCnt="6"/>
      <dgm:spPr/>
    </dgm:pt>
    <dgm:pt modelId="{FBD41666-9C32-470C-BE65-8AECE009E505}" type="pres">
      <dgm:prSet presAssocID="{32B3B86E-75F4-462F-A8C2-7500D3DD476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nake"/>
        </a:ext>
      </dgm:extLst>
    </dgm:pt>
    <dgm:pt modelId="{3CAFC9F0-B0E0-4F17-B357-6CB874B683A6}" type="pres">
      <dgm:prSet presAssocID="{32B3B86E-75F4-462F-A8C2-7500D3DD4766}" presName="spaceRect" presStyleCnt="0"/>
      <dgm:spPr/>
    </dgm:pt>
    <dgm:pt modelId="{A750C03B-8C15-461B-AE63-57C98765D6E2}" type="pres">
      <dgm:prSet presAssocID="{32B3B86E-75F4-462F-A8C2-7500D3DD4766}" presName="parTx" presStyleLbl="revTx" presStyleIdx="3" presStyleCnt="6">
        <dgm:presLayoutVars>
          <dgm:chMax val="0"/>
          <dgm:chPref val="0"/>
        </dgm:presLayoutVars>
      </dgm:prSet>
      <dgm:spPr/>
    </dgm:pt>
    <dgm:pt modelId="{9C703773-B683-4438-8C0A-B9F3270C3FAC}" type="pres">
      <dgm:prSet presAssocID="{1ADE8280-0D9E-4E0F-8F27-FDD3EDD92230}" presName="sibTrans" presStyleCnt="0"/>
      <dgm:spPr/>
    </dgm:pt>
    <dgm:pt modelId="{6327713A-C130-402C-8DA3-1AE3CE1F46A1}" type="pres">
      <dgm:prSet presAssocID="{64C3EA6F-F362-4BD7-8AE5-44546AA982B1}" presName="compNode" presStyleCnt="0"/>
      <dgm:spPr/>
    </dgm:pt>
    <dgm:pt modelId="{BB03B035-69CA-4EA7-8F07-4F33859798D4}" type="pres">
      <dgm:prSet presAssocID="{64C3EA6F-F362-4BD7-8AE5-44546AA982B1}" presName="bgRect" presStyleLbl="bgShp" presStyleIdx="4" presStyleCnt="6"/>
      <dgm:spPr/>
    </dgm:pt>
    <dgm:pt modelId="{5F77A369-AB81-49FE-8A35-E5D3F59B8197}" type="pres">
      <dgm:prSet presAssocID="{64C3EA6F-F362-4BD7-8AE5-44546AA982B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eciduous tree"/>
        </a:ext>
      </dgm:extLst>
    </dgm:pt>
    <dgm:pt modelId="{C6D42733-16D5-434D-BB3B-77F51A704B2B}" type="pres">
      <dgm:prSet presAssocID="{64C3EA6F-F362-4BD7-8AE5-44546AA982B1}" presName="spaceRect" presStyleCnt="0"/>
      <dgm:spPr/>
    </dgm:pt>
    <dgm:pt modelId="{7CB29E08-8B94-4F01-B75D-50F4E257BE49}" type="pres">
      <dgm:prSet presAssocID="{64C3EA6F-F362-4BD7-8AE5-44546AA982B1}" presName="parTx" presStyleLbl="revTx" presStyleIdx="4" presStyleCnt="6">
        <dgm:presLayoutVars>
          <dgm:chMax val="0"/>
          <dgm:chPref val="0"/>
        </dgm:presLayoutVars>
      </dgm:prSet>
      <dgm:spPr/>
    </dgm:pt>
    <dgm:pt modelId="{8E2995B3-7BBE-4B40-938D-C06B3AA3740D}" type="pres">
      <dgm:prSet presAssocID="{09A0EE83-34D4-4492-B207-98554242F3AC}" presName="sibTrans" presStyleCnt="0"/>
      <dgm:spPr/>
    </dgm:pt>
    <dgm:pt modelId="{3839C52F-6679-4A9B-8636-BF9652F7AE88}" type="pres">
      <dgm:prSet presAssocID="{51AACB89-F5C0-48D4-A965-0CD4416AE16A}" presName="compNode" presStyleCnt="0"/>
      <dgm:spPr/>
    </dgm:pt>
    <dgm:pt modelId="{3F7FFC73-E208-447C-9619-581C14E470E3}" type="pres">
      <dgm:prSet presAssocID="{51AACB89-F5C0-48D4-A965-0CD4416AE16A}" presName="bgRect" presStyleLbl="bgShp" presStyleIdx="5" presStyleCnt="6"/>
      <dgm:spPr/>
    </dgm:pt>
    <dgm:pt modelId="{3B2877DE-8C5D-43F8-B82C-6741132D2D27}" type="pres">
      <dgm:prSet presAssocID="{51AACB89-F5C0-48D4-A965-0CD4416AE16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Arrow Circle"/>
        </a:ext>
      </dgm:extLst>
    </dgm:pt>
    <dgm:pt modelId="{2FED2C84-5866-41A1-A5BE-01F026C91528}" type="pres">
      <dgm:prSet presAssocID="{51AACB89-F5C0-48D4-A965-0CD4416AE16A}" presName="spaceRect" presStyleCnt="0"/>
      <dgm:spPr/>
    </dgm:pt>
    <dgm:pt modelId="{2553C544-C0FB-45F3-B9C4-72954592A411}" type="pres">
      <dgm:prSet presAssocID="{51AACB89-F5C0-48D4-A965-0CD4416AE16A}" presName="parTx" presStyleLbl="revTx" presStyleIdx="5" presStyleCnt="6">
        <dgm:presLayoutVars>
          <dgm:chMax val="0"/>
          <dgm:chPref val="0"/>
        </dgm:presLayoutVars>
      </dgm:prSet>
      <dgm:spPr/>
    </dgm:pt>
  </dgm:ptLst>
  <dgm:cxnLst>
    <dgm:cxn modelId="{68B5B535-353B-424D-AAB1-81C973F51820}" srcId="{83A1A836-1158-41DF-AB36-7F10507F2067}" destId="{64C3EA6F-F362-4BD7-8AE5-44546AA982B1}" srcOrd="4" destOrd="0" parTransId="{A5EABE14-DCD7-4FE5-9CCF-310DD76558BB}" sibTransId="{09A0EE83-34D4-4492-B207-98554242F3AC}"/>
    <dgm:cxn modelId="{87A4105B-52DA-4EC5-810B-577667F328FD}" type="presOf" srcId="{83A1A836-1158-41DF-AB36-7F10507F2067}" destId="{130EAB3E-FB86-4996-A405-2A6A800C5473}" srcOrd="0" destOrd="0" presId="urn:microsoft.com/office/officeart/2018/2/layout/IconVerticalSolidList"/>
    <dgm:cxn modelId="{272DB043-786D-47EA-ADC7-A8068BDE2D89}" type="presOf" srcId="{D6D8B515-4E6F-4A85-8078-C21197EAD4E1}" destId="{A37A6DB9-EDBB-415C-86A0-E8248C7BA262}" srcOrd="0" destOrd="0" presId="urn:microsoft.com/office/officeart/2018/2/layout/IconVerticalSolidList"/>
    <dgm:cxn modelId="{7DC88669-3045-4C61-ACDA-DA95E7628B02}" srcId="{83A1A836-1158-41DF-AB36-7F10507F2067}" destId="{D6D8B515-4E6F-4A85-8078-C21197EAD4E1}" srcOrd="1" destOrd="0" parTransId="{EF52CAD2-5D9F-4061-82FC-2222DE309A88}" sibTransId="{07B315CA-2896-48A4-B958-AD13DA35A9FC}"/>
    <dgm:cxn modelId="{E381F770-8C22-439E-BE5F-6847702B5B95}" type="presOf" srcId="{64C3EA6F-F362-4BD7-8AE5-44546AA982B1}" destId="{7CB29E08-8B94-4F01-B75D-50F4E257BE49}" srcOrd="0" destOrd="0" presId="urn:microsoft.com/office/officeart/2018/2/layout/IconVerticalSolidList"/>
    <dgm:cxn modelId="{DA647D79-E55D-4BB0-A47D-E77890DE8647}" srcId="{83A1A836-1158-41DF-AB36-7F10507F2067}" destId="{32B3B86E-75F4-462F-A8C2-7500D3DD4766}" srcOrd="3" destOrd="0" parTransId="{8E4CAC40-3C2E-43D8-BEE7-1B5903A528B5}" sibTransId="{1ADE8280-0D9E-4E0F-8F27-FDD3EDD92230}"/>
    <dgm:cxn modelId="{90DB697D-E37D-4169-A4B4-38F792FAF60C}" type="presOf" srcId="{184909D9-DE3F-4FE4-B9C0-A169B2DDDB99}" destId="{C6D6A88E-8F49-4592-94FF-2D0D67E68BBA}" srcOrd="0" destOrd="0" presId="urn:microsoft.com/office/officeart/2018/2/layout/IconVerticalSolidList"/>
    <dgm:cxn modelId="{A548AD83-25B6-47D2-A6BC-BD222756557B}" type="presOf" srcId="{51AACB89-F5C0-48D4-A965-0CD4416AE16A}" destId="{2553C544-C0FB-45F3-B9C4-72954592A411}" srcOrd="0" destOrd="0" presId="urn:microsoft.com/office/officeart/2018/2/layout/IconVerticalSolidList"/>
    <dgm:cxn modelId="{D3D7A4AD-C6F3-4EB7-BCB8-2E29929973C3}" srcId="{83A1A836-1158-41DF-AB36-7F10507F2067}" destId="{184909D9-DE3F-4FE4-B9C0-A169B2DDDB99}" srcOrd="2" destOrd="0" parTransId="{A0CB8862-2F54-4618-855B-00077C0F7995}" sibTransId="{6A2EB91C-5811-48EF-BB59-218BEE58A1F0}"/>
    <dgm:cxn modelId="{4E4471CC-F20C-4717-AFC8-851702327832}" type="presOf" srcId="{32B3B86E-75F4-462F-A8C2-7500D3DD4766}" destId="{A750C03B-8C15-461B-AE63-57C98765D6E2}" srcOrd="0" destOrd="0" presId="urn:microsoft.com/office/officeart/2018/2/layout/IconVerticalSolidList"/>
    <dgm:cxn modelId="{7BEC3ED7-624D-44B3-A1DD-E8DEBB5931A0}" srcId="{83A1A836-1158-41DF-AB36-7F10507F2067}" destId="{51AACB89-F5C0-48D4-A965-0CD4416AE16A}" srcOrd="5" destOrd="0" parTransId="{7DDE0061-2072-466F-B8E2-6603B463E27B}" sibTransId="{FA15A5FD-F841-46A7-BF0A-859D8697A07A}"/>
    <dgm:cxn modelId="{D1D6FAE9-E0AC-4743-8B45-50CC4AC3EB46}" type="presOf" srcId="{856DD1A6-D5AA-49B5-B1F0-87BC8CC16252}" destId="{69E8DCF9-D964-4840-BBBB-5ADCFE4F69AD}" srcOrd="0" destOrd="0" presId="urn:microsoft.com/office/officeart/2018/2/layout/IconVerticalSolidList"/>
    <dgm:cxn modelId="{92E8CFF8-561D-497D-8A88-1CD0722A47CB}" srcId="{83A1A836-1158-41DF-AB36-7F10507F2067}" destId="{856DD1A6-D5AA-49B5-B1F0-87BC8CC16252}" srcOrd="0" destOrd="0" parTransId="{6074D72C-5E81-4721-B3E2-40A1F5A9352C}" sibTransId="{31D23E4C-4F4A-40A4-951C-D2733325DF4E}"/>
    <dgm:cxn modelId="{31AAE6D5-6FDC-4C85-8863-07626AC3842C}" type="presParOf" srcId="{130EAB3E-FB86-4996-A405-2A6A800C5473}" destId="{1477A2A0-3FD6-442C-8CA4-8AB60EC7B4C0}" srcOrd="0" destOrd="0" presId="urn:microsoft.com/office/officeart/2018/2/layout/IconVerticalSolidList"/>
    <dgm:cxn modelId="{9F693DF0-7916-46EB-A3D5-4D7F98B5E731}" type="presParOf" srcId="{1477A2A0-3FD6-442C-8CA4-8AB60EC7B4C0}" destId="{F4064C0B-4BA7-4E48-B328-39DC9F17698E}" srcOrd="0" destOrd="0" presId="urn:microsoft.com/office/officeart/2018/2/layout/IconVerticalSolidList"/>
    <dgm:cxn modelId="{12888333-D471-4738-8A15-823556E201ED}" type="presParOf" srcId="{1477A2A0-3FD6-442C-8CA4-8AB60EC7B4C0}" destId="{019DC37F-D5B4-46E1-8E76-0B1D52733FA1}" srcOrd="1" destOrd="0" presId="urn:microsoft.com/office/officeart/2018/2/layout/IconVerticalSolidList"/>
    <dgm:cxn modelId="{542A6735-4290-45BF-A101-370A8564A3F2}" type="presParOf" srcId="{1477A2A0-3FD6-442C-8CA4-8AB60EC7B4C0}" destId="{57F23508-BACC-4B02-8FA2-EED639AAF7EE}" srcOrd="2" destOrd="0" presId="urn:microsoft.com/office/officeart/2018/2/layout/IconVerticalSolidList"/>
    <dgm:cxn modelId="{1D87D809-B2AB-4FC5-9DB8-82A3EE10DF77}" type="presParOf" srcId="{1477A2A0-3FD6-442C-8CA4-8AB60EC7B4C0}" destId="{69E8DCF9-D964-4840-BBBB-5ADCFE4F69AD}" srcOrd="3" destOrd="0" presId="urn:microsoft.com/office/officeart/2018/2/layout/IconVerticalSolidList"/>
    <dgm:cxn modelId="{3100551B-B593-49A6-9A9D-64E357FE1493}" type="presParOf" srcId="{130EAB3E-FB86-4996-A405-2A6A800C5473}" destId="{133CE49A-EAC9-46D1-8318-AC8EB7907C38}" srcOrd="1" destOrd="0" presId="urn:microsoft.com/office/officeart/2018/2/layout/IconVerticalSolidList"/>
    <dgm:cxn modelId="{333B9B9E-F5CE-4F4B-8788-9B02F8D06C3E}" type="presParOf" srcId="{130EAB3E-FB86-4996-A405-2A6A800C5473}" destId="{24AE75F1-0243-4B6C-9B98-BBA80BA75DC6}" srcOrd="2" destOrd="0" presId="urn:microsoft.com/office/officeart/2018/2/layout/IconVerticalSolidList"/>
    <dgm:cxn modelId="{D905A391-26FE-4DD0-BC06-C3432E4B6491}" type="presParOf" srcId="{24AE75F1-0243-4B6C-9B98-BBA80BA75DC6}" destId="{ACDA15AF-729A-448E-A5B3-D8C950EB0783}" srcOrd="0" destOrd="0" presId="urn:microsoft.com/office/officeart/2018/2/layout/IconVerticalSolidList"/>
    <dgm:cxn modelId="{91B35200-AC92-4477-BED5-60347B007193}" type="presParOf" srcId="{24AE75F1-0243-4B6C-9B98-BBA80BA75DC6}" destId="{B4ADDE86-31A1-47A2-9C0E-0B8893109CBB}" srcOrd="1" destOrd="0" presId="urn:microsoft.com/office/officeart/2018/2/layout/IconVerticalSolidList"/>
    <dgm:cxn modelId="{D4199A3E-2CBC-4123-8C0D-86F2E2CC37F2}" type="presParOf" srcId="{24AE75F1-0243-4B6C-9B98-BBA80BA75DC6}" destId="{F3A99DE5-DE8F-425A-87B9-67D82A7B5739}" srcOrd="2" destOrd="0" presId="urn:microsoft.com/office/officeart/2018/2/layout/IconVerticalSolidList"/>
    <dgm:cxn modelId="{1BB9B879-ACC4-402C-A84D-4DEBE2330B03}" type="presParOf" srcId="{24AE75F1-0243-4B6C-9B98-BBA80BA75DC6}" destId="{A37A6DB9-EDBB-415C-86A0-E8248C7BA262}" srcOrd="3" destOrd="0" presId="urn:microsoft.com/office/officeart/2018/2/layout/IconVerticalSolidList"/>
    <dgm:cxn modelId="{E1F15422-8ADF-48E4-8D25-C4B50FF8F3EC}" type="presParOf" srcId="{130EAB3E-FB86-4996-A405-2A6A800C5473}" destId="{FD8ADB3F-7ECB-499A-B7E8-32016B2FB068}" srcOrd="3" destOrd="0" presId="urn:microsoft.com/office/officeart/2018/2/layout/IconVerticalSolidList"/>
    <dgm:cxn modelId="{7DFD8F54-4899-42C0-928D-121065A5813D}" type="presParOf" srcId="{130EAB3E-FB86-4996-A405-2A6A800C5473}" destId="{E2E3E2E3-3A7F-4E6E-9BC2-FB3037FEB554}" srcOrd="4" destOrd="0" presId="urn:microsoft.com/office/officeart/2018/2/layout/IconVerticalSolidList"/>
    <dgm:cxn modelId="{A71F2BC3-5C54-4A73-80B8-587FD55844CC}" type="presParOf" srcId="{E2E3E2E3-3A7F-4E6E-9BC2-FB3037FEB554}" destId="{9C340295-70A1-498A-A199-0F35ED7F3419}" srcOrd="0" destOrd="0" presId="urn:microsoft.com/office/officeart/2018/2/layout/IconVerticalSolidList"/>
    <dgm:cxn modelId="{4AFD4B6A-CBF1-4E03-ADC9-A20C7391527E}" type="presParOf" srcId="{E2E3E2E3-3A7F-4E6E-9BC2-FB3037FEB554}" destId="{8FB0D4A7-F89F-45CB-B5D2-4348FAFDC661}" srcOrd="1" destOrd="0" presId="urn:microsoft.com/office/officeart/2018/2/layout/IconVerticalSolidList"/>
    <dgm:cxn modelId="{9C15219D-205E-4D97-9AD0-CF214247C0EC}" type="presParOf" srcId="{E2E3E2E3-3A7F-4E6E-9BC2-FB3037FEB554}" destId="{7C63767B-6F4F-40A2-B20E-8EA3280B7BC5}" srcOrd="2" destOrd="0" presId="urn:microsoft.com/office/officeart/2018/2/layout/IconVerticalSolidList"/>
    <dgm:cxn modelId="{6B9ED76C-E1AD-4B67-8F72-2040ACEA1595}" type="presParOf" srcId="{E2E3E2E3-3A7F-4E6E-9BC2-FB3037FEB554}" destId="{C6D6A88E-8F49-4592-94FF-2D0D67E68BBA}" srcOrd="3" destOrd="0" presId="urn:microsoft.com/office/officeart/2018/2/layout/IconVerticalSolidList"/>
    <dgm:cxn modelId="{2238D206-06ED-450C-834A-2CC33889C44A}" type="presParOf" srcId="{130EAB3E-FB86-4996-A405-2A6A800C5473}" destId="{C9EE67AC-596C-4F84-BB55-40BE92617626}" srcOrd="5" destOrd="0" presId="urn:microsoft.com/office/officeart/2018/2/layout/IconVerticalSolidList"/>
    <dgm:cxn modelId="{1842DF9C-6F38-4A03-A6D9-C3745C8A7037}" type="presParOf" srcId="{130EAB3E-FB86-4996-A405-2A6A800C5473}" destId="{1129C716-0F96-4107-A4DC-833F63019E65}" srcOrd="6" destOrd="0" presId="urn:microsoft.com/office/officeart/2018/2/layout/IconVerticalSolidList"/>
    <dgm:cxn modelId="{8D85A3F4-B0AA-4727-832A-D6223A450D47}" type="presParOf" srcId="{1129C716-0F96-4107-A4DC-833F63019E65}" destId="{C22DC535-9A57-406A-A26A-1785678C7C5A}" srcOrd="0" destOrd="0" presId="urn:microsoft.com/office/officeart/2018/2/layout/IconVerticalSolidList"/>
    <dgm:cxn modelId="{DBE33CEC-F983-463C-BD47-27C75D7DE120}" type="presParOf" srcId="{1129C716-0F96-4107-A4DC-833F63019E65}" destId="{FBD41666-9C32-470C-BE65-8AECE009E505}" srcOrd="1" destOrd="0" presId="urn:microsoft.com/office/officeart/2018/2/layout/IconVerticalSolidList"/>
    <dgm:cxn modelId="{149D260F-1578-4650-B1C9-CE4D583262F9}" type="presParOf" srcId="{1129C716-0F96-4107-A4DC-833F63019E65}" destId="{3CAFC9F0-B0E0-4F17-B357-6CB874B683A6}" srcOrd="2" destOrd="0" presId="urn:microsoft.com/office/officeart/2018/2/layout/IconVerticalSolidList"/>
    <dgm:cxn modelId="{DC004EDF-B355-459F-A4D2-C509CDD7C30C}" type="presParOf" srcId="{1129C716-0F96-4107-A4DC-833F63019E65}" destId="{A750C03B-8C15-461B-AE63-57C98765D6E2}" srcOrd="3" destOrd="0" presId="urn:microsoft.com/office/officeart/2018/2/layout/IconVerticalSolidList"/>
    <dgm:cxn modelId="{3697EE05-EBFB-4E16-B3E0-7E0148A6F6DB}" type="presParOf" srcId="{130EAB3E-FB86-4996-A405-2A6A800C5473}" destId="{9C703773-B683-4438-8C0A-B9F3270C3FAC}" srcOrd="7" destOrd="0" presId="urn:microsoft.com/office/officeart/2018/2/layout/IconVerticalSolidList"/>
    <dgm:cxn modelId="{E6BF55F1-755E-4934-A826-742CF6253D5C}" type="presParOf" srcId="{130EAB3E-FB86-4996-A405-2A6A800C5473}" destId="{6327713A-C130-402C-8DA3-1AE3CE1F46A1}" srcOrd="8" destOrd="0" presId="urn:microsoft.com/office/officeart/2018/2/layout/IconVerticalSolidList"/>
    <dgm:cxn modelId="{5F9DCD68-D005-4DBF-9045-AEE1A621A88F}" type="presParOf" srcId="{6327713A-C130-402C-8DA3-1AE3CE1F46A1}" destId="{BB03B035-69CA-4EA7-8F07-4F33859798D4}" srcOrd="0" destOrd="0" presId="urn:microsoft.com/office/officeart/2018/2/layout/IconVerticalSolidList"/>
    <dgm:cxn modelId="{B26780E1-67AC-4670-97D5-6383C7D75CF2}" type="presParOf" srcId="{6327713A-C130-402C-8DA3-1AE3CE1F46A1}" destId="{5F77A369-AB81-49FE-8A35-E5D3F59B8197}" srcOrd="1" destOrd="0" presId="urn:microsoft.com/office/officeart/2018/2/layout/IconVerticalSolidList"/>
    <dgm:cxn modelId="{C3907C2F-A3B0-4657-90F4-6492CEE4B253}" type="presParOf" srcId="{6327713A-C130-402C-8DA3-1AE3CE1F46A1}" destId="{C6D42733-16D5-434D-BB3B-77F51A704B2B}" srcOrd="2" destOrd="0" presId="urn:microsoft.com/office/officeart/2018/2/layout/IconVerticalSolidList"/>
    <dgm:cxn modelId="{5DFC7CA0-912F-4FBE-9187-A410E0C32005}" type="presParOf" srcId="{6327713A-C130-402C-8DA3-1AE3CE1F46A1}" destId="{7CB29E08-8B94-4F01-B75D-50F4E257BE49}" srcOrd="3" destOrd="0" presId="urn:microsoft.com/office/officeart/2018/2/layout/IconVerticalSolidList"/>
    <dgm:cxn modelId="{69048B9F-3D06-4D0B-B0A1-C12D29E785F6}" type="presParOf" srcId="{130EAB3E-FB86-4996-A405-2A6A800C5473}" destId="{8E2995B3-7BBE-4B40-938D-C06B3AA3740D}" srcOrd="9" destOrd="0" presId="urn:microsoft.com/office/officeart/2018/2/layout/IconVerticalSolidList"/>
    <dgm:cxn modelId="{A7C3B279-4FB9-44A2-98C3-FB8E90382B00}" type="presParOf" srcId="{130EAB3E-FB86-4996-A405-2A6A800C5473}" destId="{3839C52F-6679-4A9B-8636-BF9652F7AE88}" srcOrd="10" destOrd="0" presId="urn:microsoft.com/office/officeart/2018/2/layout/IconVerticalSolidList"/>
    <dgm:cxn modelId="{FF41461E-B82E-4FEB-8720-2382901E1F57}" type="presParOf" srcId="{3839C52F-6679-4A9B-8636-BF9652F7AE88}" destId="{3F7FFC73-E208-447C-9619-581C14E470E3}" srcOrd="0" destOrd="0" presId="urn:microsoft.com/office/officeart/2018/2/layout/IconVerticalSolidList"/>
    <dgm:cxn modelId="{CDE495D2-C4F0-4464-829B-03EAF7788FA6}" type="presParOf" srcId="{3839C52F-6679-4A9B-8636-BF9652F7AE88}" destId="{3B2877DE-8C5D-43F8-B82C-6741132D2D27}" srcOrd="1" destOrd="0" presId="urn:microsoft.com/office/officeart/2018/2/layout/IconVerticalSolidList"/>
    <dgm:cxn modelId="{A94E2406-492D-42BF-A174-5A6FDF6B6991}" type="presParOf" srcId="{3839C52F-6679-4A9B-8636-BF9652F7AE88}" destId="{2FED2C84-5866-41A1-A5BE-01F026C91528}" srcOrd="2" destOrd="0" presId="urn:microsoft.com/office/officeart/2018/2/layout/IconVerticalSolidList"/>
    <dgm:cxn modelId="{A1D61EA0-1A48-4FD2-B507-4066CE8634D2}" type="presParOf" srcId="{3839C52F-6679-4A9B-8636-BF9652F7AE88}" destId="{2553C544-C0FB-45F3-B9C4-72954592A4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4E99B7-E4A8-423F-A7FE-FAA336E8A40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C5B457E-AFCC-4514-BA6B-019A63D0F01A}">
      <dgm:prSet/>
      <dgm:spPr/>
      <dgm:t>
        <a:bodyPr/>
        <a:lstStyle/>
        <a:p>
          <a:pPr>
            <a:lnSpc>
              <a:spcPct val="100000"/>
            </a:lnSpc>
          </a:pPr>
          <a:r>
            <a:rPr lang="en-US" b="1" dirty="0"/>
            <a:t>1. Kingdom Animalia</a:t>
          </a:r>
          <a:endParaRPr lang="en-US" dirty="0"/>
        </a:p>
      </dgm:t>
    </dgm:pt>
    <dgm:pt modelId="{A6A9DD61-8672-431F-80ED-4BF1B0B522E7}" type="parTrans" cxnId="{5933C28B-73AB-4C73-9F28-8C1911253DE7}">
      <dgm:prSet/>
      <dgm:spPr/>
      <dgm:t>
        <a:bodyPr/>
        <a:lstStyle/>
        <a:p>
          <a:endParaRPr lang="en-US"/>
        </a:p>
      </dgm:t>
    </dgm:pt>
    <dgm:pt modelId="{EE2DDDA5-E602-4658-BEED-EBCC0625C05F}" type="sibTrans" cxnId="{5933C28B-73AB-4C73-9F28-8C1911253DE7}">
      <dgm:prSet/>
      <dgm:spPr/>
      <dgm:t>
        <a:bodyPr/>
        <a:lstStyle/>
        <a:p>
          <a:endParaRPr lang="en-US"/>
        </a:p>
      </dgm:t>
    </dgm:pt>
    <dgm:pt modelId="{66DB6E08-5828-4120-BB0B-8B7332630EC6}">
      <dgm:prSet/>
      <dgm:spPr/>
      <dgm:t>
        <a:bodyPr/>
        <a:lstStyle/>
        <a:p>
          <a:pPr>
            <a:lnSpc>
              <a:spcPct val="100000"/>
            </a:lnSpc>
          </a:pPr>
          <a:r>
            <a:rPr lang="en-US"/>
            <a:t>All animals belong to the </a:t>
          </a:r>
          <a:r>
            <a:rPr lang="en-US" b="1"/>
            <a:t>Kingdom Animalia</a:t>
          </a:r>
          <a:r>
            <a:rPr lang="en-US"/>
            <a:t>, which includes organisms that are multicellular, heterotrophic (consume food for energy), and capable of movement at some stage of life.</a:t>
          </a:r>
        </a:p>
      </dgm:t>
    </dgm:pt>
    <dgm:pt modelId="{2556B449-7487-4395-A162-C1B304DCF8BB}" type="parTrans" cxnId="{6F99567C-FE31-4C5D-B729-44D017F460E5}">
      <dgm:prSet/>
      <dgm:spPr/>
      <dgm:t>
        <a:bodyPr/>
        <a:lstStyle/>
        <a:p>
          <a:endParaRPr lang="en-US"/>
        </a:p>
      </dgm:t>
    </dgm:pt>
    <dgm:pt modelId="{39E60020-5063-426D-835B-3B56B1F8BA4C}" type="sibTrans" cxnId="{6F99567C-FE31-4C5D-B729-44D017F460E5}">
      <dgm:prSet/>
      <dgm:spPr/>
      <dgm:t>
        <a:bodyPr/>
        <a:lstStyle/>
        <a:p>
          <a:endParaRPr lang="en-US"/>
        </a:p>
      </dgm:t>
    </dgm:pt>
    <dgm:pt modelId="{59A8A0B9-52CB-4060-8525-B576AA065507}">
      <dgm:prSet/>
      <dgm:spPr/>
      <dgm:t>
        <a:bodyPr/>
        <a:lstStyle/>
        <a:p>
          <a:pPr>
            <a:lnSpc>
              <a:spcPct val="100000"/>
            </a:lnSpc>
          </a:pPr>
          <a:r>
            <a:rPr lang="en-US" b="1"/>
            <a:t>2. Classification Levels (Taxonomy)</a:t>
          </a:r>
          <a:endParaRPr lang="en-US"/>
        </a:p>
      </dgm:t>
    </dgm:pt>
    <dgm:pt modelId="{C395A9DB-D6A0-4F51-830B-4B52CBDB8A46}" type="parTrans" cxnId="{5E960718-70D1-4A19-8CAA-00ED737DEDC7}">
      <dgm:prSet/>
      <dgm:spPr/>
      <dgm:t>
        <a:bodyPr/>
        <a:lstStyle/>
        <a:p>
          <a:endParaRPr lang="en-US"/>
        </a:p>
      </dgm:t>
    </dgm:pt>
    <dgm:pt modelId="{0D2D58C4-33C5-410A-AB75-94D486FF54AC}" type="sibTrans" cxnId="{5E960718-70D1-4A19-8CAA-00ED737DEDC7}">
      <dgm:prSet/>
      <dgm:spPr/>
      <dgm:t>
        <a:bodyPr/>
        <a:lstStyle/>
        <a:p>
          <a:endParaRPr lang="en-US"/>
        </a:p>
      </dgm:t>
    </dgm:pt>
    <dgm:pt modelId="{52184A85-2AD3-44A0-9F51-51B5811B8A42}">
      <dgm:prSet/>
      <dgm:spPr/>
      <dgm:t>
        <a:bodyPr/>
        <a:lstStyle/>
        <a:p>
          <a:pPr>
            <a:lnSpc>
              <a:spcPct val="100000"/>
            </a:lnSpc>
          </a:pPr>
          <a:r>
            <a:rPr lang="en-US"/>
            <a:t>Scientists classify animals using a hierarchical system:</a:t>
          </a:r>
        </a:p>
      </dgm:t>
    </dgm:pt>
    <dgm:pt modelId="{5BD6428E-47C6-4C93-A4BD-D496B267642E}" type="parTrans" cxnId="{826B51DE-AE7B-4B14-98D7-424BBD417641}">
      <dgm:prSet/>
      <dgm:spPr/>
      <dgm:t>
        <a:bodyPr/>
        <a:lstStyle/>
        <a:p>
          <a:endParaRPr lang="en-US"/>
        </a:p>
      </dgm:t>
    </dgm:pt>
    <dgm:pt modelId="{FAB36D6B-3616-40FD-AE97-F3B2B9320341}" type="sibTrans" cxnId="{826B51DE-AE7B-4B14-98D7-424BBD417641}">
      <dgm:prSet/>
      <dgm:spPr/>
      <dgm:t>
        <a:bodyPr/>
        <a:lstStyle/>
        <a:p>
          <a:endParaRPr lang="en-US"/>
        </a:p>
      </dgm:t>
    </dgm:pt>
    <dgm:pt modelId="{F907461E-A718-4CA0-8A6E-3856A2437303}">
      <dgm:prSet/>
      <dgm:spPr/>
      <dgm:t>
        <a:bodyPr/>
        <a:lstStyle/>
        <a:p>
          <a:pPr>
            <a:lnSpc>
              <a:spcPct val="100000"/>
            </a:lnSpc>
          </a:pPr>
          <a:r>
            <a:rPr lang="en-US" b="1"/>
            <a:t>Kingdom</a:t>
          </a:r>
          <a:r>
            <a:rPr lang="en-US"/>
            <a:t> → </a:t>
          </a:r>
          <a:r>
            <a:rPr lang="en-US" b="1"/>
            <a:t>Phylum</a:t>
          </a:r>
          <a:r>
            <a:rPr lang="en-US"/>
            <a:t> → </a:t>
          </a:r>
          <a:r>
            <a:rPr lang="en-US" b="1"/>
            <a:t>Class</a:t>
          </a:r>
          <a:r>
            <a:rPr lang="en-US"/>
            <a:t> → </a:t>
          </a:r>
          <a:r>
            <a:rPr lang="en-US" b="1"/>
            <a:t>Order</a:t>
          </a:r>
          <a:r>
            <a:rPr lang="en-US"/>
            <a:t> → </a:t>
          </a:r>
          <a:r>
            <a:rPr lang="en-US" b="1"/>
            <a:t>Family</a:t>
          </a:r>
          <a:r>
            <a:rPr lang="en-US"/>
            <a:t> → </a:t>
          </a:r>
          <a:r>
            <a:rPr lang="en-US" b="1"/>
            <a:t>Genus</a:t>
          </a:r>
          <a:r>
            <a:rPr lang="en-US"/>
            <a:t> → </a:t>
          </a:r>
          <a:r>
            <a:rPr lang="en-US" b="1"/>
            <a:t>Species</a:t>
          </a:r>
          <a:endParaRPr lang="en-US"/>
        </a:p>
      </dgm:t>
    </dgm:pt>
    <dgm:pt modelId="{73971C69-D634-4F87-AF6E-DA3DE99E9C74}" type="parTrans" cxnId="{37FE9886-A884-460C-B011-7211088E1F9B}">
      <dgm:prSet/>
      <dgm:spPr/>
      <dgm:t>
        <a:bodyPr/>
        <a:lstStyle/>
        <a:p>
          <a:endParaRPr lang="en-US"/>
        </a:p>
      </dgm:t>
    </dgm:pt>
    <dgm:pt modelId="{BB663ED4-34DE-423B-A90E-815FBE76D93C}" type="sibTrans" cxnId="{37FE9886-A884-460C-B011-7211088E1F9B}">
      <dgm:prSet/>
      <dgm:spPr/>
      <dgm:t>
        <a:bodyPr/>
        <a:lstStyle/>
        <a:p>
          <a:endParaRPr lang="en-US"/>
        </a:p>
      </dgm:t>
    </dgm:pt>
    <dgm:pt modelId="{0E4ACA29-5787-4450-B9B0-98EABB271EC0}">
      <dgm:prSet/>
      <dgm:spPr/>
      <dgm:t>
        <a:bodyPr/>
        <a:lstStyle/>
        <a:p>
          <a:pPr>
            <a:lnSpc>
              <a:spcPct val="100000"/>
            </a:lnSpc>
          </a:pPr>
          <a:r>
            <a:rPr lang="en-US"/>
            <a:t>Example: Humans → </a:t>
          </a:r>
          <a:r>
            <a:rPr lang="en-US" i="1"/>
            <a:t>Kingdom Animalia</a:t>
          </a:r>
          <a:r>
            <a:rPr lang="en-US"/>
            <a:t>, </a:t>
          </a:r>
          <a:r>
            <a:rPr lang="en-US" i="1"/>
            <a:t>Phylum Chordata</a:t>
          </a:r>
          <a:r>
            <a:rPr lang="en-US"/>
            <a:t>, </a:t>
          </a:r>
          <a:r>
            <a:rPr lang="en-US" i="1"/>
            <a:t>Class Mammalia</a:t>
          </a:r>
          <a:r>
            <a:rPr lang="en-US"/>
            <a:t>, </a:t>
          </a:r>
          <a:r>
            <a:rPr lang="en-US" i="1"/>
            <a:t>Order Primates</a:t>
          </a:r>
          <a:r>
            <a:rPr lang="en-US"/>
            <a:t>, </a:t>
          </a:r>
          <a:r>
            <a:rPr lang="en-US" i="1"/>
            <a:t>Family Hominidae</a:t>
          </a:r>
          <a:r>
            <a:rPr lang="en-US"/>
            <a:t>, </a:t>
          </a:r>
          <a:r>
            <a:rPr lang="en-US" i="1"/>
            <a:t>Genus Homo</a:t>
          </a:r>
          <a:r>
            <a:rPr lang="en-US"/>
            <a:t>, </a:t>
          </a:r>
          <a:r>
            <a:rPr lang="en-US" i="1"/>
            <a:t>Species sapiens</a:t>
          </a:r>
          <a:r>
            <a:rPr lang="en-US"/>
            <a:t> (</a:t>
          </a:r>
          <a:r>
            <a:rPr lang="en-US" i="1"/>
            <a:t>Homo sapiens</a:t>
          </a:r>
          <a:r>
            <a:rPr lang="en-US"/>
            <a:t>).</a:t>
          </a:r>
        </a:p>
      </dgm:t>
    </dgm:pt>
    <dgm:pt modelId="{E2B44854-EAFB-4AB2-B169-2914EE266D67}" type="parTrans" cxnId="{FC3292B0-C698-41D4-BD6F-851D65FFFFA1}">
      <dgm:prSet/>
      <dgm:spPr/>
      <dgm:t>
        <a:bodyPr/>
        <a:lstStyle/>
        <a:p>
          <a:endParaRPr lang="en-US"/>
        </a:p>
      </dgm:t>
    </dgm:pt>
    <dgm:pt modelId="{44B91F7E-C90A-4D4C-B482-97F4C138798E}" type="sibTrans" cxnId="{FC3292B0-C698-41D4-BD6F-851D65FFFFA1}">
      <dgm:prSet/>
      <dgm:spPr/>
      <dgm:t>
        <a:bodyPr/>
        <a:lstStyle/>
        <a:p>
          <a:endParaRPr lang="en-US"/>
        </a:p>
      </dgm:t>
    </dgm:pt>
    <dgm:pt modelId="{9D7BD0B6-966D-4119-8795-2CFDCE4E365B}">
      <dgm:prSet/>
      <dgm:spPr/>
      <dgm:t>
        <a:bodyPr/>
        <a:lstStyle/>
        <a:p>
          <a:pPr>
            <a:lnSpc>
              <a:spcPct val="100000"/>
            </a:lnSpc>
          </a:pPr>
          <a:r>
            <a:rPr lang="en-US" b="1"/>
            <a:t>3. Animal Body Temperature</a:t>
          </a:r>
          <a:endParaRPr lang="en-US"/>
        </a:p>
      </dgm:t>
    </dgm:pt>
    <dgm:pt modelId="{3C79EBA3-FD09-435D-82FB-831066056536}" type="parTrans" cxnId="{773AFBB2-506F-4B30-ADEC-CCEA9982040F}">
      <dgm:prSet/>
      <dgm:spPr/>
      <dgm:t>
        <a:bodyPr/>
        <a:lstStyle/>
        <a:p>
          <a:endParaRPr lang="en-US"/>
        </a:p>
      </dgm:t>
    </dgm:pt>
    <dgm:pt modelId="{29843E41-B1B1-48E0-A2E2-6DDE358FB0AD}" type="sibTrans" cxnId="{773AFBB2-506F-4B30-ADEC-CCEA9982040F}">
      <dgm:prSet/>
      <dgm:spPr/>
      <dgm:t>
        <a:bodyPr/>
        <a:lstStyle/>
        <a:p>
          <a:endParaRPr lang="en-US"/>
        </a:p>
      </dgm:t>
    </dgm:pt>
    <dgm:pt modelId="{99AD1557-A76F-4E9D-BCE4-C696B65CF30F}">
      <dgm:prSet/>
      <dgm:spPr/>
      <dgm:t>
        <a:bodyPr/>
        <a:lstStyle/>
        <a:p>
          <a:pPr>
            <a:lnSpc>
              <a:spcPct val="100000"/>
            </a:lnSpc>
          </a:pPr>
          <a:r>
            <a:rPr lang="en-US" b="1"/>
            <a:t>Warm-blooded (Endothermic) Animals</a:t>
          </a:r>
          <a:r>
            <a:rPr lang="en-US"/>
            <a:t> (Mammals &amp; Birds): Maintain a constant body temperature.</a:t>
          </a:r>
        </a:p>
      </dgm:t>
    </dgm:pt>
    <dgm:pt modelId="{92C322CE-1EB6-4F0B-8C85-A73DC16999A9}" type="parTrans" cxnId="{245C7F43-81C1-4753-BAFF-09A188C87149}">
      <dgm:prSet/>
      <dgm:spPr/>
      <dgm:t>
        <a:bodyPr/>
        <a:lstStyle/>
        <a:p>
          <a:endParaRPr lang="en-US"/>
        </a:p>
      </dgm:t>
    </dgm:pt>
    <dgm:pt modelId="{1C92EDBB-C8AC-4C45-815D-F3A9CB9BB3F5}" type="sibTrans" cxnId="{245C7F43-81C1-4753-BAFF-09A188C87149}">
      <dgm:prSet/>
      <dgm:spPr/>
      <dgm:t>
        <a:bodyPr/>
        <a:lstStyle/>
        <a:p>
          <a:endParaRPr lang="en-US"/>
        </a:p>
      </dgm:t>
    </dgm:pt>
    <dgm:pt modelId="{889174DC-5E1D-445B-B43B-C702B7BBB0B2}">
      <dgm:prSet/>
      <dgm:spPr/>
      <dgm:t>
        <a:bodyPr/>
        <a:lstStyle/>
        <a:p>
          <a:pPr>
            <a:lnSpc>
              <a:spcPct val="100000"/>
            </a:lnSpc>
          </a:pPr>
          <a:r>
            <a:rPr lang="en-US"/>
            <a:t>Normal body temperature:</a:t>
          </a:r>
        </a:p>
      </dgm:t>
    </dgm:pt>
    <dgm:pt modelId="{99130683-6915-4FDF-B1A5-D0A3BACD9B65}" type="parTrans" cxnId="{76987353-DEDA-494A-8F9C-8347CBDA2E45}">
      <dgm:prSet/>
      <dgm:spPr/>
      <dgm:t>
        <a:bodyPr/>
        <a:lstStyle/>
        <a:p>
          <a:endParaRPr lang="en-US"/>
        </a:p>
      </dgm:t>
    </dgm:pt>
    <dgm:pt modelId="{ED97F92C-0884-4B43-8B20-276413FB1E69}" type="sibTrans" cxnId="{76987353-DEDA-494A-8F9C-8347CBDA2E45}">
      <dgm:prSet/>
      <dgm:spPr/>
      <dgm:t>
        <a:bodyPr/>
        <a:lstStyle/>
        <a:p>
          <a:endParaRPr lang="en-US"/>
        </a:p>
      </dgm:t>
    </dgm:pt>
    <dgm:pt modelId="{BA7F89B6-8DD5-4F08-BDF0-630902CE69E7}">
      <dgm:prSet/>
      <dgm:spPr/>
      <dgm:t>
        <a:bodyPr/>
        <a:lstStyle/>
        <a:p>
          <a:r>
            <a:rPr lang="en-US" b="1"/>
            <a:t>Humans</a:t>
          </a:r>
          <a:r>
            <a:rPr lang="en-US"/>
            <a:t>: ~ </a:t>
          </a:r>
          <a:r>
            <a:rPr lang="en-US" b="1"/>
            <a:t>37°C (98.6°F)</a:t>
          </a:r>
          <a:endParaRPr lang="en-US"/>
        </a:p>
      </dgm:t>
    </dgm:pt>
    <dgm:pt modelId="{8FF56722-8EF8-43D7-B491-1163EAA8820A}" type="parTrans" cxnId="{34AD73DD-F5D5-4AAC-B177-B170468E7318}">
      <dgm:prSet/>
      <dgm:spPr/>
      <dgm:t>
        <a:bodyPr/>
        <a:lstStyle/>
        <a:p>
          <a:endParaRPr lang="en-US"/>
        </a:p>
      </dgm:t>
    </dgm:pt>
    <dgm:pt modelId="{1284827D-26C1-4496-B849-E60E665E9127}" type="sibTrans" cxnId="{34AD73DD-F5D5-4AAC-B177-B170468E7318}">
      <dgm:prSet/>
      <dgm:spPr/>
      <dgm:t>
        <a:bodyPr/>
        <a:lstStyle/>
        <a:p>
          <a:endParaRPr lang="en-US"/>
        </a:p>
      </dgm:t>
    </dgm:pt>
    <dgm:pt modelId="{3EE9A700-FF8E-4F5C-9B5A-873BDDF2D9E6}">
      <dgm:prSet/>
      <dgm:spPr/>
      <dgm:t>
        <a:bodyPr/>
        <a:lstStyle/>
        <a:p>
          <a:r>
            <a:rPr lang="en-US" b="1"/>
            <a:t>Dogs</a:t>
          </a:r>
          <a:r>
            <a:rPr lang="en-US"/>
            <a:t>: ~ </a:t>
          </a:r>
          <a:r>
            <a:rPr lang="en-US" b="1"/>
            <a:t>38–39°C (100–102°F)</a:t>
          </a:r>
          <a:endParaRPr lang="en-US"/>
        </a:p>
      </dgm:t>
    </dgm:pt>
    <dgm:pt modelId="{D74BB353-4D35-4311-B63E-DF31B7CB6633}" type="parTrans" cxnId="{6DDDB40A-02D5-4838-B18B-7E5E4F2C2788}">
      <dgm:prSet/>
      <dgm:spPr/>
      <dgm:t>
        <a:bodyPr/>
        <a:lstStyle/>
        <a:p>
          <a:endParaRPr lang="en-US"/>
        </a:p>
      </dgm:t>
    </dgm:pt>
    <dgm:pt modelId="{47430E9F-102A-41D5-899F-1827287EC50C}" type="sibTrans" cxnId="{6DDDB40A-02D5-4838-B18B-7E5E4F2C2788}">
      <dgm:prSet/>
      <dgm:spPr/>
      <dgm:t>
        <a:bodyPr/>
        <a:lstStyle/>
        <a:p>
          <a:endParaRPr lang="en-US"/>
        </a:p>
      </dgm:t>
    </dgm:pt>
    <dgm:pt modelId="{7D5360EB-B583-4F22-8080-DBB086B732DA}">
      <dgm:prSet/>
      <dgm:spPr/>
      <dgm:t>
        <a:bodyPr/>
        <a:lstStyle/>
        <a:p>
          <a:r>
            <a:rPr lang="en-US" b="1"/>
            <a:t>Birds</a:t>
          </a:r>
          <a:r>
            <a:rPr lang="en-US"/>
            <a:t>: ~ </a:t>
          </a:r>
          <a:r>
            <a:rPr lang="en-US" b="1"/>
            <a:t>39–42°C (102–108°F)</a:t>
          </a:r>
          <a:endParaRPr lang="en-US"/>
        </a:p>
      </dgm:t>
    </dgm:pt>
    <dgm:pt modelId="{C6CC6EE2-2ECD-40DE-AF0F-F5C9F40F494B}" type="parTrans" cxnId="{9C99BEEF-1D5F-4FED-8D01-EDC300E87DE7}">
      <dgm:prSet/>
      <dgm:spPr/>
      <dgm:t>
        <a:bodyPr/>
        <a:lstStyle/>
        <a:p>
          <a:endParaRPr lang="en-US"/>
        </a:p>
      </dgm:t>
    </dgm:pt>
    <dgm:pt modelId="{66C65E2C-2713-4937-B0B2-392A06AED377}" type="sibTrans" cxnId="{9C99BEEF-1D5F-4FED-8D01-EDC300E87DE7}">
      <dgm:prSet/>
      <dgm:spPr/>
      <dgm:t>
        <a:bodyPr/>
        <a:lstStyle/>
        <a:p>
          <a:endParaRPr lang="en-US"/>
        </a:p>
      </dgm:t>
    </dgm:pt>
    <dgm:pt modelId="{1A89D8DB-A790-4B97-8489-9882AE8AB7C7}">
      <dgm:prSet/>
      <dgm:spPr/>
      <dgm:t>
        <a:bodyPr/>
        <a:lstStyle/>
        <a:p>
          <a:pPr>
            <a:lnSpc>
              <a:spcPct val="100000"/>
            </a:lnSpc>
          </a:pPr>
          <a:r>
            <a:rPr lang="en-US" b="1"/>
            <a:t>Cold-blooded (Ectothermic) Animals</a:t>
          </a:r>
          <a:r>
            <a:rPr lang="en-US"/>
            <a:t> (Reptiles, Amphibians, Fish, Insects): Their body temperature changes with the environment.</a:t>
          </a:r>
        </a:p>
      </dgm:t>
    </dgm:pt>
    <dgm:pt modelId="{E1BA0A1A-EA6B-46E5-BA4D-68DDB983D69F}" type="parTrans" cxnId="{05BF01B1-6C21-4CF3-B257-20804BB8DF44}">
      <dgm:prSet/>
      <dgm:spPr/>
      <dgm:t>
        <a:bodyPr/>
        <a:lstStyle/>
        <a:p>
          <a:endParaRPr lang="en-US"/>
        </a:p>
      </dgm:t>
    </dgm:pt>
    <dgm:pt modelId="{C9824B1F-EAA7-408B-824E-B317580D2E69}" type="sibTrans" cxnId="{05BF01B1-6C21-4CF3-B257-20804BB8DF44}">
      <dgm:prSet/>
      <dgm:spPr/>
      <dgm:t>
        <a:bodyPr/>
        <a:lstStyle/>
        <a:p>
          <a:endParaRPr lang="en-US"/>
        </a:p>
      </dgm:t>
    </dgm:pt>
    <dgm:pt modelId="{6D09CE37-18C2-4DB0-8410-CB763B1A5401}" type="pres">
      <dgm:prSet presAssocID="{334E99B7-E4A8-423F-A7FE-FAA336E8A403}" presName="root" presStyleCnt="0">
        <dgm:presLayoutVars>
          <dgm:dir/>
          <dgm:resizeHandles val="exact"/>
        </dgm:presLayoutVars>
      </dgm:prSet>
      <dgm:spPr/>
    </dgm:pt>
    <dgm:pt modelId="{F6C66F9D-68D6-42AC-9E1E-87A5739DAAC3}" type="pres">
      <dgm:prSet presAssocID="{2C5B457E-AFCC-4514-BA6B-019A63D0F01A}" presName="compNode" presStyleCnt="0"/>
      <dgm:spPr/>
    </dgm:pt>
    <dgm:pt modelId="{914F0E17-E01F-45FC-BBC1-DDF2AB47B9FA}" type="pres">
      <dgm:prSet presAssocID="{2C5B457E-AFCC-4514-BA6B-019A63D0F01A}" presName="bgRect" presStyleLbl="bgShp" presStyleIdx="0" presStyleCnt="7"/>
      <dgm:spPr/>
    </dgm:pt>
    <dgm:pt modelId="{A608C021-BB6F-45B7-8638-4E41AF09FA41}" type="pres">
      <dgm:prSet presAssocID="{2C5B457E-AFCC-4514-BA6B-019A63D0F01A}"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g"/>
        </a:ext>
      </dgm:extLst>
    </dgm:pt>
    <dgm:pt modelId="{8DD8D4E8-483B-4B59-8B78-D203B6B08471}" type="pres">
      <dgm:prSet presAssocID="{2C5B457E-AFCC-4514-BA6B-019A63D0F01A}" presName="spaceRect" presStyleCnt="0"/>
      <dgm:spPr/>
    </dgm:pt>
    <dgm:pt modelId="{B8ECEF1B-5774-4641-A7D6-E2760777970C}" type="pres">
      <dgm:prSet presAssocID="{2C5B457E-AFCC-4514-BA6B-019A63D0F01A}" presName="parTx" presStyleLbl="revTx" presStyleIdx="0" presStyleCnt="9">
        <dgm:presLayoutVars>
          <dgm:chMax val="0"/>
          <dgm:chPref val="0"/>
        </dgm:presLayoutVars>
      </dgm:prSet>
      <dgm:spPr/>
    </dgm:pt>
    <dgm:pt modelId="{BFBA7355-D905-4D77-8668-69CBBB55C24A}" type="pres">
      <dgm:prSet presAssocID="{EE2DDDA5-E602-4658-BEED-EBCC0625C05F}" presName="sibTrans" presStyleCnt="0"/>
      <dgm:spPr/>
    </dgm:pt>
    <dgm:pt modelId="{A1A2FE84-0D6C-4626-8E42-8144531489C8}" type="pres">
      <dgm:prSet presAssocID="{66DB6E08-5828-4120-BB0B-8B7332630EC6}" presName="compNode" presStyleCnt="0"/>
      <dgm:spPr/>
    </dgm:pt>
    <dgm:pt modelId="{605C14F6-E915-4592-B95B-7B160D782A64}" type="pres">
      <dgm:prSet presAssocID="{66DB6E08-5828-4120-BB0B-8B7332630EC6}" presName="bgRect" presStyleLbl="bgShp" presStyleIdx="1" presStyleCnt="7"/>
      <dgm:spPr/>
    </dgm:pt>
    <dgm:pt modelId="{4EC1BC15-06E0-427B-8184-7F8D0F2F23A6}" type="pres">
      <dgm:prSet presAssocID="{66DB6E08-5828-4120-BB0B-8B7332630EC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mach"/>
        </a:ext>
      </dgm:extLst>
    </dgm:pt>
    <dgm:pt modelId="{D9ED04E1-085D-49FE-811C-855A1EDEE9E4}" type="pres">
      <dgm:prSet presAssocID="{66DB6E08-5828-4120-BB0B-8B7332630EC6}" presName="spaceRect" presStyleCnt="0"/>
      <dgm:spPr/>
    </dgm:pt>
    <dgm:pt modelId="{98538668-7C96-4403-BC0E-D7FFCF2B49FC}" type="pres">
      <dgm:prSet presAssocID="{66DB6E08-5828-4120-BB0B-8B7332630EC6}" presName="parTx" presStyleLbl="revTx" presStyleIdx="1" presStyleCnt="9">
        <dgm:presLayoutVars>
          <dgm:chMax val="0"/>
          <dgm:chPref val="0"/>
        </dgm:presLayoutVars>
      </dgm:prSet>
      <dgm:spPr/>
    </dgm:pt>
    <dgm:pt modelId="{561AE25C-89F3-40DA-80EF-DECF8038842D}" type="pres">
      <dgm:prSet presAssocID="{39E60020-5063-426D-835B-3B56B1F8BA4C}" presName="sibTrans" presStyleCnt="0"/>
      <dgm:spPr/>
    </dgm:pt>
    <dgm:pt modelId="{D56C9A1E-2A91-449B-94C5-0B87C8D2F7C1}" type="pres">
      <dgm:prSet presAssocID="{59A8A0B9-52CB-4060-8525-B576AA065507}" presName="compNode" presStyleCnt="0"/>
      <dgm:spPr/>
    </dgm:pt>
    <dgm:pt modelId="{C23718B1-DEB4-43D2-A807-60EED69AC5F5}" type="pres">
      <dgm:prSet presAssocID="{59A8A0B9-52CB-4060-8525-B576AA065507}" presName="bgRect" presStyleLbl="bgShp" presStyleIdx="2" presStyleCnt="7"/>
      <dgm:spPr/>
    </dgm:pt>
    <dgm:pt modelId="{F54982A0-630E-4C40-8525-DE8AAE1B36CA}" type="pres">
      <dgm:prSet presAssocID="{59A8A0B9-52CB-4060-8525-B576AA065507}"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FEA48478-F837-4298-B3CF-0D81DB3527ED}" type="pres">
      <dgm:prSet presAssocID="{59A8A0B9-52CB-4060-8525-B576AA065507}" presName="spaceRect" presStyleCnt="0"/>
      <dgm:spPr/>
    </dgm:pt>
    <dgm:pt modelId="{155AE3E7-5A1F-45F4-B8B2-E3288BFD90FD}" type="pres">
      <dgm:prSet presAssocID="{59A8A0B9-52CB-4060-8525-B576AA065507}" presName="parTx" presStyleLbl="revTx" presStyleIdx="2" presStyleCnt="9">
        <dgm:presLayoutVars>
          <dgm:chMax val="0"/>
          <dgm:chPref val="0"/>
        </dgm:presLayoutVars>
      </dgm:prSet>
      <dgm:spPr/>
    </dgm:pt>
    <dgm:pt modelId="{6EB0C8E4-F9FC-4BB9-805C-863CCADD19F1}" type="pres">
      <dgm:prSet presAssocID="{0D2D58C4-33C5-410A-AB75-94D486FF54AC}" presName="sibTrans" presStyleCnt="0"/>
      <dgm:spPr/>
    </dgm:pt>
    <dgm:pt modelId="{B6146A70-8D9D-40C0-BFBC-73E9BCCE8137}" type="pres">
      <dgm:prSet presAssocID="{52184A85-2AD3-44A0-9F51-51B5811B8A42}" presName="compNode" presStyleCnt="0"/>
      <dgm:spPr/>
    </dgm:pt>
    <dgm:pt modelId="{FCC4DF22-72FB-4642-82DF-08F8ED1659CE}" type="pres">
      <dgm:prSet presAssocID="{52184A85-2AD3-44A0-9F51-51B5811B8A42}" presName="bgRect" presStyleLbl="bgShp" presStyleIdx="3" presStyleCnt="7"/>
      <dgm:spPr/>
    </dgm:pt>
    <dgm:pt modelId="{F1F24789-FFE3-4AD8-9376-06818D05C694}" type="pres">
      <dgm:prSet presAssocID="{52184A85-2AD3-44A0-9F51-51B5811B8A42}"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9FC63F7C-3F80-4F84-A093-6B8D5FEC0508}" type="pres">
      <dgm:prSet presAssocID="{52184A85-2AD3-44A0-9F51-51B5811B8A42}" presName="spaceRect" presStyleCnt="0"/>
      <dgm:spPr/>
    </dgm:pt>
    <dgm:pt modelId="{08263922-8E14-4DC6-9F09-9326362CCDA9}" type="pres">
      <dgm:prSet presAssocID="{52184A85-2AD3-44A0-9F51-51B5811B8A42}" presName="parTx" presStyleLbl="revTx" presStyleIdx="3" presStyleCnt="9">
        <dgm:presLayoutVars>
          <dgm:chMax val="0"/>
          <dgm:chPref val="0"/>
        </dgm:presLayoutVars>
      </dgm:prSet>
      <dgm:spPr/>
    </dgm:pt>
    <dgm:pt modelId="{DC07ECE3-91A3-446D-9D98-9294DC39D9DD}" type="pres">
      <dgm:prSet presAssocID="{52184A85-2AD3-44A0-9F51-51B5811B8A42}" presName="desTx" presStyleLbl="revTx" presStyleIdx="4" presStyleCnt="9">
        <dgm:presLayoutVars/>
      </dgm:prSet>
      <dgm:spPr/>
    </dgm:pt>
    <dgm:pt modelId="{50E02422-F6B2-44A1-B2C9-3A6EF4C23293}" type="pres">
      <dgm:prSet presAssocID="{FAB36D6B-3616-40FD-AE97-F3B2B9320341}" presName="sibTrans" presStyleCnt="0"/>
      <dgm:spPr/>
    </dgm:pt>
    <dgm:pt modelId="{876D8F46-9432-47EE-B9ED-3EE4A13934AD}" type="pres">
      <dgm:prSet presAssocID="{9D7BD0B6-966D-4119-8795-2CFDCE4E365B}" presName="compNode" presStyleCnt="0"/>
      <dgm:spPr/>
    </dgm:pt>
    <dgm:pt modelId="{8408151D-003E-421D-80FA-077377A5884E}" type="pres">
      <dgm:prSet presAssocID="{9D7BD0B6-966D-4119-8795-2CFDCE4E365B}" presName="bgRect" presStyleLbl="bgShp" presStyleIdx="4" presStyleCnt="7"/>
      <dgm:spPr/>
    </dgm:pt>
    <dgm:pt modelId="{B159DD74-54D7-47DF-A389-BA518B5B2BBA}" type="pres">
      <dgm:prSet presAssocID="{9D7BD0B6-966D-4119-8795-2CFDCE4E365B}"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at"/>
        </a:ext>
      </dgm:extLst>
    </dgm:pt>
    <dgm:pt modelId="{680413BD-BC8C-44F6-9A21-785E392A5C85}" type="pres">
      <dgm:prSet presAssocID="{9D7BD0B6-966D-4119-8795-2CFDCE4E365B}" presName="spaceRect" presStyleCnt="0"/>
      <dgm:spPr/>
    </dgm:pt>
    <dgm:pt modelId="{74E7D75E-22AB-43ED-94AB-09F20143312D}" type="pres">
      <dgm:prSet presAssocID="{9D7BD0B6-966D-4119-8795-2CFDCE4E365B}" presName="parTx" presStyleLbl="revTx" presStyleIdx="5" presStyleCnt="9">
        <dgm:presLayoutVars>
          <dgm:chMax val="0"/>
          <dgm:chPref val="0"/>
        </dgm:presLayoutVars>
      </dgm:prSet>
      <dgm:spPr/>
    </dgm:pt>
    <dgm:pt modelId="{ACA6009F-C6A1-4881-9CAA-E3189561EDB4}" type="pres">
      <dgm:prSet presAssocID="{29843E41-B1B1-48E0-A2E2-6DDE358FB0AD}" presName="sibTrans" presStyleCnt="0"/>
      <dgm:spPr/>
    </dgm:pt>
    <dgm:pt modelId="{504D7B58-6B66-401C-9800-631E414F9009}" type="pres">
      <dgm:prSet presAssocID="{99AD1557-A76F-4E9D-BCE4-C696B65CF30F}" presName="compNode" presStyleCnt="0"/>
      <dgm:spPr/>
    </dgm:pt>
    <dgm:pt modelId="{6DDE3B41-F661-4BC7-9964-F81A6563AB83}" type="pres">
      <dgm:prSet presAssocID="{99AD1557-A76F-4E9D-BCE4-C696B65CF30F}" presName="bgRect" presStyleLbl="bgShp" presStyleIdx="5" presStyleCnt="7"/>
      <dgm:spPr/>
    </dgm:pt>
    <dgm:pt modelId="{18881BBF-3B84-41A4-9C6A-3C935271E2B0}" type="pres">
      <dgm:prSet presAssocID="{99AD1557-A76F-4E9D-BCE4-C696B65CF30F}"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rocodile"/>
        </a:ext>
      </dgm:extLst>
    </dgm:pt>
    <dgm:pt modelId="{EE233A33-E9B8-428F-B0D4-BC75936C7716}" type="pres">
      <dgm:prSet presAssocID="{99AD1557-A76F-4E9D-BCE4-C696B65CF30F}" presName="spaceRect" presStyleCnt="0"/>
      <dgm:spPr/>
    </dgm:pt>
    <dgm:pt modelId="{0CC4EECF-5119-47E0-AB3C-2553FBAEA8FF}" type="pres">
      <dgm:prSet presAssocID="{99AD1557-A76F-4E9D-BCE4-C696B65CF30F}" presName="parTx" presStyleLbl="revTx" presStyleIdx="6" presStyleCnt="9">
        <dgm:presLayoutVars>
          <dgm:chMax val="0"/>
          <dgm:chPref val="0"/>
        </dgm:presLayoutVars>
      </dgm:prSet>
      <dgm:spPr/>
    </dgm:pt>
    <dgm:pt modelId="{427A90DB-00BF-4980-8FD6-91FF26244E1C}" type="pres">
      <dgm:prSet presAssocID="{99AD1557-A76F-4E9D-BCE4-C696B65CF30F}" presName="desTx" presStyleLbl="revTx" presStyleIdx="7" presStyleCnt="9">
        <dgm:presLayoutVars/>
      </dgm:prSet>
      <dgm:spPr/>
    </dgm:pt>
    <dgm:pt modelId="{2EF52330-3C2A-41C9-8AAC-2842260F7731}" type="pres">
      <dgm:prSet presAssocID="{1C92EDBB-C8AC-4C45-815D-F3A9CB9BB3F5}" presName="sibTrans" presStyleCnt="0"/>
      <dgm:spPr/>
    </dgm:pt>
    <dgm:pt modelId="{2EC8C5EA-7A98-4A33-92BA-A18E3509718C}" type="pres">
      <dgm:prSet presAssocID="{1A89D8DB-A790-4B97-8489-9882AE8AB7C7}" presName="compNode" presStyleCnt="0"/>
      <dgm:spPr/>
    </dgm:pt>
    <dgm:pt modelId="{5C287281-87C1-426C-AB81-72299D50EF22}" type="pres">
      <dgm:prSet presAssocID="{1A89D8DB-A790-4B97-8489-9882AE8AB7C7}" presName="bgRect" presStyleLbl="bgShp" presStyleIdx="6" presStyleCnt="7"/>
      <dgm:spPr/>
    </dgm:pt>
    <dgm:pt modelId="{94235AC7-F611-467D-8769-991D9D79E124}" type="pres">
      <dgm:prSet presAssocID="{1A89D8DB-A790-4B97-8489-9882AE8AB7C7}"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nake"/>
        </a:ext>
      </dgm:extLst>
    </dgm:pt>
    <dgm:pt modelId="{339CD790-2D00-4AF3-899B-38ACC36594C3}" type="pres">
      <dgm:prSet presAssocID="{1A89D8DB-A790-4B97-8489-9882AE8AB7C7}" presName="spaceRect" presStyleCnt="0"/>
      <dgm:spPr/>
    </dgm:pt>
    <dgm:pt modelId="{6622D67C-D016-491B-98A2-B187BCDA37F2}" type="pres">
      <dgm:prSet presAssocID="{1A89D8DB-A790-4B97-8489-9882AE8AB7C7}" presName="parTx" presStyleLbl="revTx" presStyleIdx="8" presStyleCnt="9">
        <dgm:presLayoutVars>
          <dgm:chMax val="0"/>
          <dgm:chPref val="0"/>
        </dgm:presLayoutVars>
      </dgm:prSet>
      <dgm:spPr/>
    </dgm:pt>
  </dgm:ptLst>
  <dgm:cxnLst>
    <dgm:cxn modelId="{FF1E2500-47D7-468B-8AE0-3E6033F06FA2}" type="presOf" srcId="{3EE9A700-FF8E-4F5C-9B5A-873BDDF2D9E6}" destId="{427A90DB-00BF-4980-8FD6-91FF26244E1C}" srcOrd="0" destOrd="2" presId="urn:microsoft.com/office/officeart/2018/2/layout/IconVerticalSolidList"/>
    <dgm:cxn modelId="{6075F907-3435-4B81-8202-49DE6170E213}" type="presOf" srcId="{66DB6E08-5828-4120-BB0B-8B7332630EC6}" destId="{98538668-7C96-4403-BC0E-D7FFCF2B49FC}" srcOrd="0" destOrd="0" presId="urn:microsoft.com/office/officeart/2018/2/layout/IconVerticalSolidList"/>
    <dgm:cxn modelId="{73EA3B08-BA0F-46DE-AC17-6B8212841809}" type="presOf" srcId="{1A89D8DB-A790-4B97-8489-9882AE8AB7C7}" destId="{6622D67C-D016-491B-98A2-B187BCDA37F2}" srcOrd="0" destOrd="0" presId="urn:microsoft.com/office/officeart/2018/2/layout/IconVerticalSolidList"/>
    <dgm:cxn modelId="{6DDDB40A-02D5-4838-B18B-7E5E4F2C2788}" srcId="{889174DC-5E1D-445B-B43B-C702B7BBB0B2}" destId="{3EE9A700-FF8E-4F5C-9B5A-873BDDF2D9E6}" srcOrd="1" destOrd="0" parTransId="{D74BB353-4D35-4311-B63E-DF31B7CB6633}" sibTransId="{47430E9F-102A-41D5-899F-1827287EC50C}"/>
    <dgm:cxn modelId="{DCE31D11-E046-48FA-99DE-CBC217EB7683}" type="presOf" srcId="{0E4ACA29-5787-4450-B9B0-98EABB271EC0}" destId="{DC07ECE3-91A3-446D-9D98-9294DC39D9DD}" srcOrd="0" destOrd="1" presId="urn:microsoft.com/office/officeart/2018/2/layout/IconVerticalSolidList"/>
    <dgm:cxn modelId="{5E960718-70D1-4A19-8CAA-00ED737DEDC7}" srcId="{334E99B7-E4A8-423F-A7FE-FAA336E8A403}" destId="{59A8A0B9-52CB-4060-8525-B576AA065507}" srcOrd="2" destOrd="0" parTransId="{C395A9DB-D6A0-4F51-830B-4B52CBDB8A46}" sibTransId="{0D2D58C4-33C5-410A-AB75-94D486FF54AC}"/>
    <dgm:cxn modelId="{FB941D1E-7951-42A8-8252-74E4529E1EB2}" type="presOf" srcId="{99AD1557-A76F-4E9D-BCE4-C696B65CF30F}" destId="{0CC4EECF-5119-47E0-AB3C-2553FBAEA8FF}" srcOrd="0" destOrd="0" presId="urn:microsoft.com/office/officeart/2018/2/layout/IconVerticalSolidList"/>
    <dgm:cxn modelId="{4A0B455B-EFA1-4D5B-A52E-887294EFBBF7}" type="presOf" srcId="{889174DC-5E1D-445B-B43B-C702B7BBB0B2}" destId="{427A90DB-00BF-4980-8FD6-91FF26244E1C}" srcOrd="0" destOrd="0" presId="urn:microsoft.com/office/officeart/2018/2/layout/IconVerticalSolidList"/>
    <dgm:cxn modelId="{245C7F43-81C1-4753-BAFF-09A188C87149}" srcId="{334E99B7-E4A8-423F-A7FE-FAA336E8A403}" destId="{99AD1557-A76F-4E9D-BCE4-C696B65CF30F}" srcOrd="5" destOrd="0" parTransId="{92C322CE-1EB6-4F0B-8C85-A73DC16999A9}" sibTransId="{1C92EDBB-C8AC-4C45-815D-F3A9CB9BB3F5}"/>
    <dgm:cxn modelId="{23271972-A54D-48F0-B903-21B4505D0FCE}" type="presOf" srcId="{2C5B457E-AFCC-4514-BA6B-019A63D0F01A}" destId="{B8ECEF1B-5774-4641-A7D6-E2760777970C}" srcOrd="0" destOrd="0" presId="urn:microsoft.com/office/officeart/2018/2/layout/IconVerticalSolidList"/>
    <dgm:cxn modelId="{76987353-DEDA-494A-8F9C-8347CBDA2E45}" srcId="{99AD1557-A76F-4E9D-BCE4-C696B65CF30F}" destId="{889174DC-5E1D-445B-B43B-C702B7BBB0B2}" srcOrd="0" destOrd="0" parTransId="{99130683-6915-4FDF-B1A5-D0A3BACD9B65}" sibTransId="{ED97F92C-0884-4B43-8B20-276413FB1E69}"/>
    <dgm:cxn modelId="{2C2DD65A-B77B-4F53-BB0A-A2351692BDE6}" type="presOf" srcId="{7D5360EB-B583-4F22-8080-DBB086B732DA}" destId="{427A90DB-00BF-4980-8FD6-91FF26244E1C}" srcOrd="0" destOrd="3" presId="urn:microsoft.com/office/officeart/2018/2/layout/IconVerticalSolidList"/>
    <dgm:cxn modelId="{6F99567C-FE31-4C5D-B729-44D017F460E5}" srcId="{334E99B7-E4A8-423F-A7FE-FAA336E8A403}" destId="{66DB6E08-5828-4120-BB0B-8B7332630EC6}" srcOrd="1" destOrd="0" parTransId="{2556B449-7487-4395-A162-C1B304DCF8BB}" sibTransId="{39E60020-5063-426D-835B-3B56B1F8BA4C}"/>
    <dgm:cxn modelId="{37FE9886-A884-460C-B011-7211088E1F9B}" srcId="{52184A85-2AD3-44A0-9F51-51B5811B8A42}" destId="{F907461E-A718-4CA0-8A6E-3856A2437303}" srcOrd="0" destOrd="0" parTransId="{73971C69-D634-4F87-AF6E-DA3DE99E9C74}" sibTransId="{BB663ED4-34DE-423B-A90E-815FBE76D93C}"/>
    <dgm:cxn modelId="{5933C28B-73AB-4C73-9F28-8C1911253DE7}" srcId="{334E99B7-E4A8-423F-A7FE-FAA336E8A403}" destId="{2C5B457E-AFCC-4514-BA6B-019A63D0F01A}" srcOrd="0" destOrd="0" parTransId="{A6A9DD61-8672-431F-80ED-4BF1B0B522E7}" sibTransId="{EE2DDDA5-E602-4658-BEED-EBCC0625C05F}"/>
    <dgm:cxn modelId="{76E0E191-1CDD-4686-97F9-EF91A144FDBB}" type="presOf" srcId="{334E99B7-E4A8-423F-A7FE-FAA336E8A403}" destId="{6D09CE37-18C2-4DB0-8410-CB763B1A5401}" srcOrd="0" destOrd="0" presId="urn:microsoft.com/office/officeart/2018/2/layout/IconVerticalSolidList"/>
    <dgm:cxn modelId="{8812AC94-2237-4AAF-A5EC-112136F3CE18}" type="presOf" srcId="{9D7BD0B6-966D-4119-8795-2CFDCE4E365B}" destId="{74E7D75E-22AB-43ED-94AB-09F20143312D}" srcOrd="0" destOrd="0" presId="urn:microsoft.com/office/officeart/2018/2/layout/IconVerticalSolidList"/>
    <dgm:cxn modelId="{74BE6E96-F8AF-465C-9C07-06FB929EFBD3}" type="presOf" srcId="{59A8A0B9-52CB-4060-8525-B576AA065507}" destId="{155AE3E7-5A1F-45F4-B8B2-E3288BFD90FD}" srcOrd="0" destOrd="0" presId="urn:microsoft.com/office/officeart/2018/2/layout/IconVerticalSolidList"/>
    <dgm:cxn modelId="{FC3292B0-C698-41D4-BD6F-851D65FFFFA1}" srcId="{52184A85-2AD3-44A0-9F51-51B5811B8A42}" destId="{0E4ACA29-5787-4450-B9B0-98EABB271EC0}" srcOrd="1" destOrd="0" parTransId="{E2B44854-EAFB-4AB2-B169-2914EE266D67}" sibTransId="{44B91F7E-C90A-4D4C-B482-97F4C138798E}"/>
    <dgm:cxn modelId="{05BF01B1-6C21-4CF3-B257-20804BB8DF44}" srcId="{334E99B7-E4A8-423F-A7FE-FAA336E8A403}" destId="{1A89D8DB-A790-4B97-8489-9882AE8AB7C7}" srcOrd="6" destOrd="0" parTransId="{E1BA0A1A-EA6B-46E5-BA4D-68DDB983D69F}" sibTransId="{C9824B1F-EAA7-408B-824E-B317580D2E69}"/>
    <dgm:cxn modelId="{773AFBB2-506F-4B30-ADEC-CCEA9982040F}" srcId="{334E99B7-E4A8-423F-A7FE-FAA336E8A403}" destId="{9D7BD0B6-966D-4119-8795-2CFDCE4E365B}" srcOrd="4" destOrd="0" parTransId="{3C79EBA3-FD09-435D-82FB-831066056536}" sibTransId="{29843E41-B1B1-48E0-A2E2-6DDE358FB0AD}"/>
    <dgm:cxn modelId="{393CEFC9-BA47-4A54-9089-2B8D1C412AB7}" type="presOf" srcId="{F907461E-A718-4CA0-8A6E-3856A2437303}" destId="{DC07ECE3-91A3-446D-9D98-9294DC39D9DD}" srcOrd="0" destOrd="0" presId="urn:microsoft.com/office/officeart/2018/2/layout/IconVerticalSolidList"/>
    <dgm:cxn modelId="{6E72C0D0-AF98-45B7-9D82-2472EC0B7A80}" type="presOf" srcId="{52184A85-2AD3-44A0-9F51-51B5811B8A42}" destId="{08263922-8E14-4DC6-9F09-9326362CCDA9}" srcOrd="0" destOrd="0" presId="urn:microsoft.com/office/officeart/2018/2/layout/IconVerticalSolidList"/>
    <dgm:cxn modelId="{34AD73DD-F5D5-4AAC-B177-B170468E7318}" srcId="{889174DC-5E1D-445B-B43B-C702B7BBB0B2}" destId="{BA7F89B6-8DD5-4F08-BDF0-630902CE69E7}" srcOrd="0" destOrd="0" parTransId="{8FF56722-8EF8-43D7-B491-1163EAA8820A}" sibTransId="{1284827D-26C1-4496-B849-E60E665E9127}"/>
    <dgm:cxn modelId="{826B51DE-AE7B-4B14-98D7-424BBD417641}" srcId="{334E99B7-E4A8-423F-A7FE-FAA336E8A403}" destId="{52184A85-2AD3-44A0-9F51-51B5811B8A42}" srcOrd="3" destOrd="0" parTransId="{5BD6428E-47C6-4C93-A4BD-D496B267642E}" sibTransId="{FAB36D6B-3616-40FD-AE97-F3B2B9320341}"/>
    <dgm:cxn modelId="{48CB78E1-3FDB-4E95-B987-BAE39011E2C5}" type="presOf" srcId="{BA7F89B6-8DD5-4F08-BDF0-630902CE69E7}" destId="{427A90DB-00BF-4980-8FD6-91FF26244E1C}" srcOrd="0" destOrd="1" presId="urn:microsoft.com/office/officeart/2018/2/layout/IconVerticalSolidList"/>
    <dgm:cxn modelId="{9C99BEEF-1D5F-4FED-8D01-EDC300E87DE7}" srcId="{889174DC-5E1D-445B-B43B-C702B7BBB0B2}" destId="{7D5360EB-B583-4F22-8080-DBB086B732DA}" srcOrd="2" destOrd="0" parTransId="{C6CC6EE2-2ECD-40DE-AF0F-F5C9F40F494B}" sibTransId="{66C65E2C-2713-4937-B0B2-392A06AED377}"/>
    <dgm:cxn modelId="{706AFB13-C651-4EB7-8283-335120940837}" type="presParOf" srcId="{6D09CE37-18C2-4DB0-8410-CB763B1A5401}" destId="{F6C66F9D-68D6-42AC-9E1E-87A5739DAAC3}" srcOrd="0" destOrd="0" presId="urn:microsoft.com/office/officeart/2018/2/layout/IconVerticalSolidList"/>
    <dgm:cxn modelId="{9E9FF8E6-5C00-4B4B-9630-EA749025804C}" type="presParOf" srcId="{F6C66F9D-68D6-42AC-9E1E-87A5739DAAC3}" destId="{914F0E17-E01F-45FC-BBC1-DDF2AB47B9FA}" srcOrd="0" destOrd="0" presId="urn:microsoft.com/office/officeart/2018/2/layout/IconVerticalSolidList"/>
    <dgm:cxn modelId="{018C04CB-7388-47B0-A31A-300B1B6C39FD}" type="presParOf" srcId="{F6C66F9D-68D6-42AC-9E1E-87A5739DAAC3}" destId="{A608C021-BB6F-45B7-8638-4E41AF09FA41}" srcOrd="1" destOrd="0" presId="urn:microsoft.com/office/officeart/2018/2/layout/IconVerticalSolidList"/>
    <dgm:cxn modelId="{8500897B-1D5B-49B6-BB13-283C331899C8}" type="presParOf" srcId="{F6C66F9D-68D6-42AC-9E1E-87A5739DAAC3}" destId="{8DD8D4E8-483B-4B59-8B78-D203B6B08471}" srcOrd="2" destOrd="0" presId="urn:microsoft.com/office/officeart/2018/2/layout/IconVerticalSolidList"/>
    <dgm:cxn modelId="{FDBA596E-A503-4617-A457-6D0CF3EBCD26}" type="presParOf" srcId="{F6C66F9D-68D6-42AC-9E1E-87A5739DAAC3}" destId="{B8ECEF1B-5774-4641-A7D6-E2760777970C}" srcOrd="3" destOrd="0" presId="urn:microsoft.com/office/officeart/2018/2/layout/IconVerticalSolidList"/>
    <dgm:cxn modelId="{CAA9ADE4-2832-43A3-881A-702C83374C78}" type="presParOf" srcId="{6D09CE37-18C2-4DB0-8410-CB763B1A5401}" destId="{BFBA7355-D905-4D77-8668-69CBBB55C24A}" srcOrd="1" destOrd="0" presId="urn:microsoft.com/office/officeart/2018/2/layout/IconVerticalSolidList"/>
    <dgm:cxn modelId="{F829CE96-6088-4FDC-9AF6-1788CB5BA2E6}" type="presParOf" srcId="{6D09CE37-18C2-4DB0-8410-CB763B1A5401}" destId="{A1A2FE84-0D6C-4626-8E42-8144531489C8}" srcOrd="2" destOrd="0" presId="urn:microsoft.com/office/officeart/2018/2/layout/IconVerticalSolidList"/>
    <dgm:cxn modelId="{E796E08B-4BF9-4515-8F3B-C4C7BD545DAE}" type="presParOf" srcId="{A1A2FE84-0D6C-4626-8E42-8144531489C8}" destId="{605C14F6-E915-4592-B95B-7B160D782A64}" srcOrd="0" destOrd="0" presId="urn:microsoft.com/office/officeart/2018/2/layout/IconVerticalSolidList"/>
    <dgm:cxn modelId="{FB9AAB4B-E5AA-4CCF-8097-095BA3A1663B}" type="presParOf" srcId="{A1A2FE84-0D6C-4626-8E42-8144531489C8}" destId="{4EC1BC15-06E0-427B-8184-7F8D0F2F23A6}" srcOrd="1" destOrd="0" presId="urn:microsoft.com/office/officeart/2018/2/layout/IconVerticalSolidList"/>
    <dgm:cxn modelId="{73AA993D-43E0-4B4B-A445-44CC73FFA1E1}" type="presParOf" srcId="{A1A2FE84-0D6C-4626-8E42-8144531489C8}" destId="{D9ED04E1-085D-49FE-811C-855A1EDEE9E4}" srcOrd="2" destOrd="0" presId="urn:microsoft.com/office/officeart/2018/2/layout/IconVerticalSolidList"/>
    <dgm:cxn modelId="{4E8110E1-8F3B-459C-941B-C25BC7009A3C}" type="presParOf" srcId="{A1A2FE84-0D6C-4626-8E42-8144531489C8}" destId="{98538668-7C96-4403-BC0E-D7FFCF2B49FC}" srcOrd="3" destOrd="0" presId="urn:microsoft.com/office/officeart/2018/2/layout/IconVerticalSolidList"/>
    <dgm:cxn modelId="{BACE813D-A7A9-45E5-9191-AD5AC4C7BCBE}" type="presParOf" srcId="{6D09CE37-18C2-4DB0-8410-CB763B1A5401}" destId="{561AE25C-89F3-40DA-80EF-DECF8038842D}" srcOrd="3" destOrd="0" presId="urn:microsoft.com/office/officeart/2018/2/layout/IconVerticalSolidList"/>
    <dgm:cxn modelId="{FEB16BF7-F237-48E6-AC41-7A46F2778CCE}" type="presParOf" srcId="{6D09CE37-18C2-4DB0-8410-CB763B1A5401}" destId="{D56C9A1E-2A91-449B-94C5-0B87C8D2F7C1}" srcOrd="4" destOrd="0" presId="urn:microsoft.com/office/officeart/2018/2/layout/IconVerticalSolidList"/>
    <dgm:cxn modelId="{B0388934-29D1-429A-87F2-4ED0008181D5}" type="presParOf" srcId="{D56C9A1E-2A91-449B-94C5-0B87C8D2F7C1}" destId="{C23718B1-DEB4-43D2-A807-60EED69AC5F5}" srcOrd="0" destOrd="0" presId="urn:microsoft.com/office/officeart/2018/2/layout/IconVerticalSolidList"/>
    <dgm:cxn modelId="{6D3E4C21-C3A1-4999-A07D-788A0774BC05}" type="presParOf" srcId="{D56C9A1E-2A91-449B-94C5-0B87C8D2F7C1}" destId="{F54982A0-630E-4C40-8525-DE8AAE1B36CA}" srcOrd="1" destOrd="0" presId="urn:microsoft.com/office/officeart/2018/2/layout/IconVerticalSolidList"/>
    <dgm:cxn modelId="{4B8775B9-1464-41CE-8F87-7AC28A60C97D}" type="presParOf" srcId="{D56C9A1E-2A91-449B-94C5-0B87C8D2F7C1}" destId="{FEA48478-F837-4298-B3CF-0D81DB3527ED}" srcOrd="2" destOrd="0" presId="urn:microsoft.com/office/officeart/2018/2/layout/IconVerticalSolidList"/>
    <dgm:cxn modelId="{00047252-87CA-46A2-BF81-5F9ABB058D41}" type="presParOf" srcId="{D56C9A1E-2A91-449B-94C5-0B87C8D2F7C1}" destId="{155AE3E7-5A1F-45F4-B8B2-E3288BFD90FD}" srcOrd="3" destOrd="0" presId="urn:microsoft.com/office/officeart/2018/2/layout/IconVerticalSolidList"/>
    <dgm:cxn modelId="{7087AA11-592E-40CB-AFC7-018810FECBC8}" type="presParOf" srcId="{6D09CE37-18C2-4DB0-8410-CB763B1A5401}" destId="{6EB0C8E4-F9FC-4BB9-805C-863CCADD19F1}" srcOrd="5" destOrd="0" presId="urn:microsoft.com/office/officeart/2018/2/layout/IconVerticalSolidList"/>
    <dgm:cxn modelId="{ED6A86A1-73FC-4A94-A116-9F3DD1140796}" type="presParOf" srcId="{6D09CE37-18C2-4DB0-8410-CB763B1A5401}" destId="{B6146A70-8D9D-40C0-BFBC-73E9BCCE8137}" srcOrd="6" destOrd="0" presId="urn:microsoft.com/office/officeart/2018/2/layout/IconVerticalSolidList"/>
    <dgm:cxn modelId="{EC4946E6-846D-4206-B122-B44AB80EF224}" type="presParOf" srcId="{B6146A70-8D9D-40C0-BFBC-73E9BCCE8137}" destId="{FCC4DF22-72FB-4642-82DF-08F8ED1659CE}" srcOrd="0" destOrd="0" presId="urn:microsoft.com/office/officeart/2018/2/layout/IconVerticalSolidList"/>
    <dgm:cxn modelId="{EBC6EB96-35AD-48E8-B018-0EFEAB16A5B7}" type="presParOf" srcId="{B6146A70-8D9D-40C0-BFBC-73E9BCCE8137}" destId="{F1F24789-FFE3-4AD8-9376-06818D05C694}" srcOrd="1" destOrd="0" presId="urn:microsoft.com/office/officeart/2018/2/layout/IconVerticalSolidList"/>
    <dgm:cxn modelId="{207262A7-7176-4CA5-987E-4270A0D218B7}" type="presParOf" srcId="{B6146A70-8D9D-40C0-BFBC-73E9BCCE8137}" destId="{9FC63F7C-3F80-4F84-A093-6B8D5FEC0508}" srcOrd="2" destOrd="0" presId="urn:microsoft.com/office/officeart/2018/2/layout/IconVerticalSolidList"/>
    <dgm:cxn modelId="{7E74C5DA-7C1C-4648-831C-A454626C5573}" type="presParOf" srcId="{B6146A70-8D9D-40C0-BFBC-73E9BCCE8137}" destId="{08263922-8E14-4DC6-9F09-9326362CCDA9}" srcOrd="3" destOrd="0" presId="urn:microsoft.com/office/officeart/2018/2/layout/IconVerticalSolidList"/>
    <dgm:cxn modelId="{8CD51725-7982-4D0B-B6EB-AD38A096E3A5}" type="presParOf" srcId="{B6146A70-8D9D-40C0-BFBC-73E9BCCE8137}" destId="{DC07ECE3-91A3-446D-9D98-9294DC39D9DD}" srcOrd="4" destOrd="0" presId="urn:microsoft.com/office/officeart/2018/2/layout/IconVerticalSolidList"/>
    <dgm:cxn modelId="{3DE6FE4E-14AE-4824-B2C9-AEE2FC99574E}" type="presParOf" srcId="{6D09CE37-18C2-4DB0-8410-CB763B1A5401}" destId="{50E02422-F6B2-44A1-B2C9-3A6EF4C23293}" srcOrd="7" destOrd="0" presId="urn:microsoft.com/office/officeart/2018/2/layout/IconVerticalSolidList"/>
    <dgm:cxn modelId="{5D9FAFFE-B38C-48C1-9C52-E0BAB76632F3}" type="presParOf" srcId="{6D09CE37-18C2-4DB0-8410-CB763B1A5401}" destId="{876D8F46-9432-47EE-B9ED-3EE4A13934AD}" srcOrd="8" destOrd="0" presId="urn:microsoft.com/office/officeart/2018/2/layout/IconVerticalSolidList"/>
    <dgm:cxn modelId="{ED1F47ED-20FF-4B91-B5E7-7268D0201B8D}" type="presParOf" srcId="{876D8F46-9432-47EE-B9ED-3EE4A13934AD}" destId="{8408151D-003E-421D-80FA-077377A5884E}" srcOrd="0" destOrd="0" presId="urn:microsoft.com/office/officeart/2018/2/layout/IconVerticalSolidList"/>
    <dgm:cxn modelId="{F308F4F2-53B2-43E9-8F77-1BD05E81362E}" type="presParOf" srcId="{876D8F46-9432-47EE-B9ED-3EE4A13934AD}" destId="{B159DD74-54D7-47DF-A389-BA518B5B2BBA}" srcOrd="1" destOrd="0" presId="urn:microsoft.com/office/officeart/2018/2/layout/IconVerticalSolidList"/>
    <dgm:cxn modelId="{75E91628-342F-4542-AB98-D02A98C4CA1F}" type="presParOf" srcId="{876D8F46-9432-47EE-B9ED-3EE4A13934AD}" destId="{680413BD-BC8C-44F6-9A21-785E392A5C85}" srcOrd="2" destOrd="0" presId="urn:microsoft.com/office/officeart/2018/2/layout/IconVerticalSolidList"/>
    <dgm:cxn modelId="{D1E58A09-35C0-4187-BB44-1539F6A94E35}" type="presParOf" srcId="{876D8F46-9432-47EE-B9ED-3EE4A13934AD}" destId="{74E7D75E-22AB-43ED-94AB-09F20143312D}" srcOrd="3" destOrd="0" presId="urn:microsoft.com/office/officeart/2018/2/layout/IconVerticalSolidList"/>
    <dgm:cxn modelId="{31CD50EA-6625-440B-8531-3AF8C7A1C118}" type="presParOf" srcId="{6D09CE37-18C2-4DB0-8410-CB763B1A5401}" destId="{ACA6009F-C6A1-4881-9CAA-E3189561EDB4}" srcOrd="9" destOrd="0" presId="urn:microsoft.com/office/officeart/2018/2/layout/IconVerticalSolidList"/>
    <dgm:cxn modelId="{3BE10428-2BB6-4541-B320-89FBAE8DA827}" type="presParOf" srcId="{6D09CE37-18C2-4DB0-8410-CB763B1A5401}" destId="{504D7B58-6B66-401C-9800-631E414F9009}" srcOrd="10" destOrd="0" presId="urn:microsoft.com/office/officeart/2018/2/layout/IconVerticalSolidList"/>
    <dgm:cxn modelId="{7D76271F-4E4C-4F68-9BFA-8471FB188F9F}" type="presParOf" srcId="{504D7B58-6B66-401C-9800-631E414F9009}" destId="{6DDE3B41-F661-4BC7-9964-F81A6563AB83}" srcOrd="0" destOrd="0" presId="urn:microsoft.com/office/officeart/2018/2/layout/IconVerticalSolidList"/>
    <dgm:cxn modelId="{7E942F36-D32D-4DB4-8470-DB0855A25A24}" type="presParOf" srcId="{504D7B58-6B66-401C-9800-631E414F9009}" destId="{18881BBF-3B84-41A4-9C6A-3C935271E2B0}" srcOrd="1" destOrd="0" presId="urn:microsoft.com/office/officeart/2018/2/layout/IconVerticalSolidList"/>
    <dgm:cxn modelId="{80EF25C8-682C-4B88-B92C-E4694D736CEF}" type="presParOf" srcId="{504D7B58-6B66-401C-9800-631E414F9009}" destId="{EE233A33-E9B8-428F-B0D4-BC75936C7716}" srcOrd="2" destOrd="0" presId="urn:microsoft.com/office/officeart/2018/2/layout/IconVerticalSolidList"/>
    <dgm:cxn modelId="{D5F5615D-9E48-4F0F-B616-F7953368C22E}" type="presParOf" srcId="{504D7B58-6B66-401C-9800-631E414F9009}" destId="{0CC4EECF-5119-47E0-AB3C-2553FBAEA8FF}" srcOrd="3" destOrd="0" presId="urn:microsoft.com/office/officeart/2018/2/layout/IconVerticalSolidList"/>
    <dgm:cxn modelId="{F21E9893-C3E1-41B1-96EC-A8CC3E2DE693}" type="presParOf" srcId="{504D7B58-6B66-401C-9800-631E414F9009}" destId="{427A90DB-00BF-4980-8FD6-91FF26244E1C}" srcOrd="4" destOrd="0" presId="urn:microsoft.com/office/officeart/2018/2/layout/IconVerticalSolidList"/>
    <dgm:cxn modelId="{D88B14F4-BEBE-4734-8C98-59CC348495EA}" type="presParOf" srcId="{6D09CE37-18C2-4DB0-8410-CB763B1A5401}" destId="{2EF52330-3C2A-41C9-8AAC-2842260F7731}" srcOrd="11" destOrd="0" presId="urn:microsoft.com/office/officeart/2018/2/layout/IconVerticalSolidList"/>
    <dgm:cxn modelId="{3FD4D24A-2723-4A30-8D51-F0158176AEEF}" type="presParOf" srcId="{6D09CE37-18C2-4DB0-8410-CB763B1A5401}" destId="{2EC8C5EA-7A98-4A33-92BA-A18E3509718C}" srcOrd="12" destOrd="0" presId="urn:microsoft.com/office/officeart/2018/2/layout/IconVerticalSolidList"/>
    <dgm:cxn modelId="{018EDBA4-6CCE-4F5F-8DE4-7F9B89C6A9B1}" type="presParOf" srcId="{2EC8C5EA-7A98-4A33-92BA-A18E3509718C}" destId="{5C287281-87C1-426C-AB81-72299D50EF22}" srcOrd="0" destOrd="0" presId="urn:microsoft.com/office/officeart/2018/2/layout/IconVerticalSolidList"/>
    <dgm:cxn modelId="{818C4197-6C05-4BE4-BD2E-C1650767F3AA}" type="presParOf" srcId="{2EC8C5EA-7A98-4A33-92BA-A18E3509718C}" destId="{94235AC7-F611-467D-8769-991D9D79E124}" srcOrd="1" destOrd="0" presId="urn:microsoft.com/office/officeart/2018/2/layout/IconVerticalSolidList"/>
    <dgm:cxn modelId="{43651CBB-49EE-49AD-8B92-6C13CFF07B60}" type="presParOf" srcId="{2EC8C5EA-7A98-4A33-92BA-A18E3509718C}" destId="{339CD790-2D00-4AF3-899B-38ACC36594C3}" srcOrd="2" destOrd="0" presId="urn:microsoft.com/office/officeart/2018/2/layout/IconVerticalSolidList"/>
    <dgm:cxn modelId="{C3B2B981-1405-47CA-ACF8-6A0F7A85D9F0}" type="presParOf" srcId="{2EC8C5EA-7A98-4A33-92BA-A18E3509718C}" destId="{6622D67C-D016-491B-98A2-B187BCDA37F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97CEBE-1D47-4B6D-B1D5-9920B0F382EF}"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7757404F-653D-4ED2-8FB9-B09F99468DAE}">
      <dgm:prSet/>
      <dgm:spPr/>
      <dgm:t>
        <a:bodyPr/>
        <a:lstStyle/>
        <a:p>
          <a:r>
            <a:rPr lang="en-US" b="1" dirty="0"/>
            <a:t>4. Vertebrates vs. Invertebrates</a:t>
          </a:r>
          <a:endParaRPr lang="en-US" dirty="0"/>
        </a:p>
      </dgm:t>
    </dgm:pt>
    <dgm:pt modelId="{33F60EB7-31E4-4B83-9191-E7173084A695}" type="parTrans" cxnId="{E33C0AF3-BFEC-4AE5-A6A1-1B2CA06BF06E}">
      <dgm:prSet/>
      <dgm:spPr/>
      <dgm:t>
        <a:bodyPr/>
        <a:lstStyle/>
        <a:p>
          <a:endParaRPr lang="en-US"/>
        </a:p>
      </dgm:t>
    </dgm:pt>
    <dgm:pt modelId="{0FB1C620-3AD0-46FC-8FBC-E8242323F0BC}" type="sibTrans" cxnId="{E33C0AF3-BFEC-4AE5-A6A1-1B2CA06BF06E}">
      <dgm:prSet/>
      <dgm:spPr/>
      <dgm:t>
        <a:bodyPr/>
        <a:lstStyle/>
        <a:p>
          <a:endParaRPr lang="en-US"/>
        </a:p>
      </dgm:t>
    </dgm:pt>
    <dgm:pt modelId="{77E7C30E-B39F-40C0-B2D9-38D8F62F75E8}">
      <dgm:prSet/>
      <dgm:spPr/>
      <dgm:t>
        <a:bodyPr/>
        <a:lstStyle/>
        <a:p>
          <a:r>
            <a:rPr lang="en-US" b="1"/>
            <a:t>Vertebrates</a:t>
          </a:r>
          <a:r>
            <a:rPr lang="en-US"/>
            <a:t>: Animals with a backbone (e.g., mammals, birds, reptiles, amphibians, fish).</a:t>
          </a:r>
        </a:p>
      </dgm:t>
    </dgm:pt>
    <dgm:pt modelId="{E5BEDBCE-0979-43DC-A9AC-212885321094}" type="parTrans" cxnId="{A95F17B9-60C1-4CFB-92A6-0570FA1074D9}">
      <dgm:prSet/>
      <dgm:spPr/>
      <dgm:t>
        <a:bodyPr/>
        <a:lstStyle/>
        <a:p>
          <a:endParaRPr lang="en-US"/>
        </a:p>
      </dgm:t>
    </dgm:pt>
    <dgm:pt modelId="{705615B1-F910-4724-B06B-BC4BEFDCD901}" type="sibTrans" cxnId="{A95F17B9-60C1-4CFB-92A6-0570FA1074D9}">
      <dgm:prSet/>
      <dgm:spPr/>
      <dgm:t>
        <a:bodyPr/>
        <a:lstStyle/>
        <a:p>
          <a:endParaRPr lang="en-US"/>
        </a:p>
      </dgm:t>
    </dgm:pt>
    <dgm:pt modelId="{18273480-FBA6-468A-88B2-11460F001B6E}">
      <dgm:prSet/>
      <dgm:spPr/>
      <dgm:t>
        <a:bodyPr/>
        <a:lstStyle/>
        <a:p>
          <a:r>
            <a:rPr lang="en-US" b="1" dirty="0"/>
            <a:t>Invertebrates</a:t>
          </a:r>
          <a:r>
            <a:rPr lang="en-US" dirty="0"/>
            <a:t>: Animals without a backbone (e.g., insects, jellyfish, worms, mollusks).</a:t>
          </a:r>
        </a:p>
      </dgm:t>
    </dgm:pt>
    <dgm:pt modelId="{C904F287-7D49-4180-AB04-AD504C1073F1}" type="parTrans" cxnId="{F50FA1B6-9E70-43A5-BC8B-52D96AA119B1}">
      <dgm:prSet/>
      <dgm:spPr/>
      <dgm:t>
        <a:bodyPr/>
        <a:lstStyle/>
        <a:p>
          <a:endParaRPr lang="en-US"/>
        </a:p>
      </dgm:t>
    </dgm:pt>
    <dgm:pt modelId="{304DE02A-FE63-4C96-8033-EE2C521D5809}" type="sibTrans" cxnId="{F50FA1B6-9E70-43A5-BC8B-52D96AA119B1}">
      <dgm:prSet/>
      <dgm:spPr/>
      <dgm:t>
        <a:bodyPr/>
        <a:lstStyle/>
        <a:p>
          <a:endParaRPr lang="en-US"/>
        </a:p>
      </dgm:t>
    </dgm:pt>
    <dgm:pt modelId="{51472902-8D73-4F86-A06F-50EEC1CD6908}">
      <dgm:prSet/>
      <dgm:spPr/>
      <dgm:t>
        <a:bodyPr/>
        <a:lstStyle/>
        <a:p>
          <a:r>
            <a:rPr lang="en-US" b="1"/>
            <a:t>5. Animal Adaptations</a:t>
          </a:r>
          <a:endParaRPr lang="en-US"/>
        </a:p>
      </dgm:t>
    </dgm:pt>
    <dgm:pt modelId="{A580D043-AA6E-4AE2-9BD7-A24FC7B8718B}" type="parTrans" cxnId="{3F5ABE33-BB84-4567-969A-3E2A0D6786A8}">
      <dgm:prSet/>
      <dgm:spPr/>
      <dgm:t>
        <a:bodyPr/>
        <a:lstStyle/>
        <a:p>
          <a:endParaRPr lang="en-US"/>
        </a:p>
      </dgm:t>
    </dgm:pt>
    <dgm:pt modelId="{9F414D48-8178-46C0-A8D8-DACCD1A7FA6A}" type="sibTrans" cxnId="{3F5ABE33-BB84-4567-969A-3E2A0D6786A8}">
      <dgm:prSet/>
      <dgm:spPr/>
      <dgm:t>
        <a:bodyPr/>
        <a:lstStyle/>
        <a:p>
          <a:endParaRPr lang="en-US"/>
        </a:p>
      </dgm:t>
    </dgm:pt>
    <dgm:pt modelId="{70C1D561-572A-47DD-911F-D1C4FA0732CC}">
      <dgm:prSet/>
      <dgm:spPr/>
      <dgm:t>
        <a:bodyPr/>
        <a:lstStyle/>
        <a:p>
          <a:r>
            <a:rPr lang="en-US"/>
            <a:t>Animals develop </a:t>
          </a:r>
          <a:r>
            <a:rPr lang="en-US" b="1"/>
            <a:t>physical</a:t>
          </a:r>
          <a:r>
            <a:rPr lang="en-US"/>
            <a:t> (fur, scales, feathers) and </a:t>
          </a:r>
          <a:r>
            <a:rPr lang="en-US" b="1"/>
            <a:t>behavioral</a:t>
          </a:r>
          <a:r>
            <a:rPr lang="en-US"/>
            <a:t> (migration, hibernation) adaptations to survive in their environments.</a:t>
          </a:r>
        </a:p>
      </dgm:t>
    </dgm:pt>
    <dgm:pt modelId="{67823A13-326B-4590-8794-77E3459DBD56}" type="parTrans" cxnId="{D915EE55-B193-49F6-B85D-BF940D354FD0}">
      <dgm:prSet/>
      <dgm:spPr/>
      <dgm:t>
        <a:bodyPr/>
        <a:lstStyle/>
        <a:p>
          <a:endParaRPr lang="en-US"/>
        </a:p>
      </dgm:t>
    </dgm:pt>
    <dgm:pt modelId="{37EC3187-BB6C-471F-BBFA-CE10E8509CD5}" type="sibTrans" cxnId="{D915EE55-B193-49F6-B85D-BF940D354FD0}">
      <dgm:prSet/>
      <dgm:spPr/>
      <dgm:t>
        <a:bodyPr/>
        <a:lstStyle/>
        <a:p>
          <a:endParaRPr lang="en-US"/>
        </a:p>
      </dgm:t>
    </dgm:pt>
    <dgm:pt modelId="{40406554-90B8-4F4E-9BED-8F328C53A8EC}">
      <dgm:prSet/>
      <dgm:spPr/>
      <dgm:t>
        <a:bodyPr/>
        <a:lstStyle/>
        <a:p>
          <a:r>
            <a:rPr lang="en-US" b="1"/>
            <a:t>6. Importance of Animal Classification</a:t>
          </a:r>
          <a:endParaRPr lang="en-US"/>
        </a:p>
      </dgm:t>
    </dgm:pt>
    <dgm:pt modelId="{6B5F802B-19D2-4AB7-B3CE-8CEBC7644AEF}" type="parTrans" cxnId="{A1D2ECA2-4708-4972-B5F4-6B2B88595D82}">
      <dgm:prSet/>
      <dgm:spPr/>
      <dgm:t>
        <a:bodyPr/>
        <a:lstStyle/>
        <a:p>
          <a:endParaRPr lang="en-US"/>
        </a:p>
      </dgm:t>
    </dgm:pt>
    <dgm:pt modelId="{EBF9AFC0-7A80-4ED5-9BCD-E8DD6029E9CC}" type="sibTrans" cxnId="{A1D2ECA2-4708-4972-B5F4-6B2B88595D82}">
      <dgm:prSet/>
      <dgm:spPr/>
      <dgm:t>
        <a:bodyPr/>
        <a:lstStyle/>
        <a:p>
          <a:endParaRPr lang="en-US"/>
        </a:p>
      </dgm:t>
    </dgm:pt>
    <dgm:pt modelId="{EEE8B9E1-AD8C-4EEE-98DD-AD0D21A4A3D6}">
      <dgm:prSet/>
      <dgm:spPr/>
      <dgm:t>
        <a:bodyPr/>
        <a:lstStyle/>
        <a:p>
          <a:r>
            <a:rPr lang="en-US"/>
            <a:t>Helps scientists </a:t>
          </a:r>
          <a:r>
            <a:rPr lang="en-US" b="1"/>
            <a:t>understand evolution</a:t>
          </a:r>
          <a:r>
            <a:rPr lang="en-US"/>
            <a:t>, </a:t>
          </a:r>
          <a:r>
            <a:rPr lang="en-US" b="1"/>
            <a:t>identify new species</a:t>
          </a:r>
          <a:r>
            <a:rPr lang="en-US"/>
            <a:t>, and </a:t>
          </a:r>
          <a:r>
            <a:rPr lang="en-US" b="1"/>
            <a:t>study ecosystems</a:t>
          </a:r>
          <a:r>
            <a:rPr lang="en-US"/>
            <a:t>.</a:t>
          </a:r>
        </a:p>
      </dgm:t>
    </dgm:pt>
    <dgm:pt modelId="{8F91B325-C17B-493E-921B-8A5F6BBBB11F}" type="parTrans" cxnId="{9C2C4A17-746C-421E-98AC-61E3338EE654}">
      <dgm:prSet/>
      <dgm:spPr/>
      <dgm:t>
        <a:bodyPr/>
        <a:lstStyle/>
        <a:p>
          <a:endParaRPr lang="en-US"/>
        </a:p>
      </dgm:t>
    </dgm:pt>
    <dgm:pt modelId="{A14B0A8C-DA43-4FFF-8010-D7EB01BDD49D}" type="sibTrans" cxnId="{9C2C4A17-746C-421E-98AC-61E3338EE654}">
      <dgm:prSet/>
      <dgm:spPr/>
      <dgm:t>
        <a:bodyPr/>
        <a:lstStyle/>
        <a:p>
          <a:endParaRPr lang="en-US"/>
        </a:p>
      </dgm:t>
    </dgm:pt>
    <dgm:pt modelId="{7A5996E5-DDFB-4FA0-80FB-3EC553E6B13C}" type="pres">
      <dgm:prSet presAssocID="{EC97CEBE-1D47-4B6D-B1D5-9920B0F382EF}" presName="vert0" presStyleCnt="0">
        <dgm:presLayoutVars>
          <dgm:dir/>
          <dgm:animOne val="branch"/>
          <dgm:animLvl val="lvl"/>
        </dgm:presLayoutVars>
      </dgm:prSet>
      <dgm:spPr/>
    </dgm:pt>
    <dgm:pt modelId="{B1CDCCD0-E1B7-467D-8585-6BA622F041AD}" type="pres">
      <dgm:prSet presAssocID="{7757404F-653D-4ED2-8FB9-B09F99468DAE}" presName="thickLine" presStyleLbl="alignNode1" presStyleIdx="0" presStyleCnt="7"/>
      <dgm:spPr/>
    </dgm:pt>
    <dgm:pt modelId="{725B1B54-BAB0-47EE-B280-DE86D3BA45C6}" type="pres">
      <dgm:prSet presAssocID="{7757404F-653D-4ED2-8FB9-B09F99468DAE}" presName="horz1" presStyleCnt="0"/>
      <dgm:spPr/>
    </dgm:pt>
    <dgm:pt modelId="{CBE98F6E-612E-4F08-BFAF-801FDFC55A83}" type="pres">
      <dgm:prSet presAssocID="{7757404F-653D-4ED2-8FB9-B09F99468DAE}" presName="tx1" presStyleLbl="revTx" presStyleIdx="0" presStyleCnt="7"/>
      <dgm:spPr/>
    </dgm:pt>
    <dgm:pt modelId="{638A63C4-B5BE-4039-8845-AAE0C3EC699A}" type="pres">
      <dgm:prSet presAssocID="{7757404F-653D-4ED2-8FB9-B09F99468DAE}" presName="vert1" presStyleCnt="0"/>
      <dgm:spPr/>
    </dgm:pt>
    <dgm:pt modelId="{1E19E02D-137D-4F69-9255-C9534F26AD6F}" type="pres">
      <dgm:prSet presAssocID="{77E7C30E-B39F-40C0-B2D9-38D8F62F75E8}" presName="thickLine" presStyleLbl="alignNode1" presStyleIdx="1" presStyleCnt="7"/>
      <dgm:spPr/>
    </dgm:pt>
    <dgm:pt modelId="{96956051-BA20-451E-A206-FA1B65BD3B7F}" type="pres">
      <dgm:prSet presAssocID="{77E7C30E-B39F-40C0-B2D9-38D8F62F75E8}" presName="horz1" presStyleCnt="0"/>
      <dgm:spPr/>
    </dgm:pt>
    <dgm:pt modelId="{195079C7-5542-4A96-9B4E-02D69F92919F}" type="pres">
      <dgm:prSet presAssocID="{77E7C30E-B39F-40C0-B2D9-38D8F62F75E8}" presName="tx1" presStyleLbl="revTx" presStyleIdx="1" presStyleCnt="7"/>
      <dgm:spPr/>
    </dgm:pt>
    <dgm:pt modelId="{3B8B8547-1461-4C9A-874E-F9FFE696C768}" type="pres">
      <dgm:prSet presAssocID="{77E7C30E-B39F-40C0-B2D9-38D8F62F75E8}" presName="vert1" presStyleCnt="0"/>
      <dgm:spPr/>
    </dgm:pt>
    <dgm:pt modelId="{FA505B33-BC41-4DAA-A0FB-D5DE3AF08864}" type="pres">
      <dgm:prSet presAssocID="{18273480-FBA6-468A-88B2-11460F001B6E}" presName="thickLine" presStyleLbl="alignNode1" presStyleIdx="2" presStyleCnt="7"/>
      <dgm:spPr/>
    </dgm:pt>
    <dgm:pt modelId="{9354B90E-6E07-42E2-A847-109EE687DA97}" type="pres">
      <dgm:prSet presAssocID="{18273480-FBA6-468A-88B2-11460F001B6E}" presName="horz1" presStyleCnt="0"/>
      <dgm:spPr/>
    </dgm:pt>
    <dgm:pt modelId="{291D4400-732D-4FF0-9EA4-BFEBC275D8AA}" type="pres">
      <dgm:prSet presAssocID="{18273480-FBA6-468A-88B2-11460F001B6E}" presName="tx1" presStyleLbl="revTx" presStyleIdx="2" presStyleCnt="7"/>
      <dgm:spPr/>
    </dgm:pt>
    <dgm:pt modelId="{5E4EE221-41A9-4610-81C0-E6A1994B8094}" type="pres">
      <dgm:prSet presAssocID="{18273480-FBA6-468A-88B2-11460F001B6E}" presName="vert1" presStyleCnt="0"/>
      <dgm:spPr/>
    </dgm:pt>
    <dgm:pt modelId="{5F848492-63E8-4D06-BE0B-B9916AD7A1B9}" type="pres">
      <dgm:prSet presAssocID="{51472902-8D73-4F86-A06F-50EEC1CD6908}" presName="thickLine" presStyleLbl="alignNode1" presStyleIdx="3" presStyleCnt="7"/>
      <dgm:spPr/>
    </dgm:pt>
    <dgm:pt modelId="{320CE3E7-81A2-428C-A258-3184D30C04A8}" type="pres">
      <dgm:prSet presAssocID="{51472902-8D73-4F86-A06F-50EEC1CD6908}" presName="horz1" presStyleCnt="0"/>
      <dgm:spPr/>
    </dgm:pt>
    <dgm:pt modelId="{D0036C5B-0042-4EFF-A333-7AB37BDB3EE0}" type="pres">
      <dgm:prSet presAssocID="{51472902-8D73-4F86-A06F-50EEC1CD6908}" presName="tx1" presStyleLbl="revTx" presStyleIdx="3" presStyleCnt="7"/>
      <dgm:spPr/>
    </dgm:pt>
    <dgm:pt modelId="{3D857956-F1F3-4084-B7A2-9C47F8421C18}" type="pres">
      <dgm:prSet presAssocID="{51472902-8D73-4F86-A06F-50EEC1CD6908}" presName="vert1" presStyleCnt="0"/>
      <dgm:spPr/>
    </dgm:pt>
    <dgm:pt modelId="{015E6A82-8BD6-4C2C-BFCF-3DD25ED99621}" type="pres">
      <dgm:prSet presAssocID="{70C1D561-572A-47DD-911F-D1C4FA0732CC}" presName="thickLine" presStyleLbl="alignNode1" presStyleIdx="4" presStyleCnt="7"/>
      <dgm:spPr/>
    </dgm:pt>
    <dgm:pt modelId="{4B7D3631-694C-4F1D-BBAE-7304C1E9D41B}" type="pres">
      <dgm:prSet presAssocID="{70C1D561-572A-47DD-911F-D1C4FA0732CC}" presName="horz1" presStyleCnt="0"/>
      <dgm:spPr/>
    </dgm:pt>
    <dgm:pt modelId="{83B625B2-E562-4259-A158-915668471CFC}" type="pres">
      <dgm:prSet presAssocID="{70C1D561-572A-47DD-911F-D1C4FA0732CC}" presName="tx1" presStyleLbl="revTx" presStyleIdx="4" presStyleCnt="7"/>
      <dgm:spPr/>
    </dgm:pt>
    <dgm:pt modelId="{DB76A766-36A8-411C-B3F1-E770DB975D12}" type="pres">
      <dgm:prSet presAssocID="{70C1D561-572A-47DD-911F-D1C4FA0732CC}" presName="vert1" presStyleCnt="0"/>
      <dgm:spPr/>
    </dgm:pt>
    <dgm:pt modelId="{25987E71-AF6E-4287-A552-183403412252}" type="pres">
      <dgm:prSet presAssocID="{40406554-90B8-4F4E-9BED-8F328C53A8EC}" presName="thickLine" presStyleLbl="alignNode1" presStyleIdx="5" presStyleCnt="7"/>
      <dgm:spPr/>
    </dgm:pt>
    <dgm:pt modelId="{CDFBC426-53A2-4E61-B2FA-2629B4706C8B}" type="pres">
      <dgm:prSet presAssocID="{40406554-90B8-4F4E-9BED-8F328C53A8EC}" presName="horz1" presStyleCnt="0"/>
      <dgm:spPr/>
    </dgm:pt>
    <dgm:pt modelId="{BAA5A9A8-EDDB-4495-A719-D18825E7DC3B}" type="pres">
      <dgm:prSet presAssocID="{40406554-90B8-4F4E-9BED-8F328C53A8EC}" presName="tx1" presStyleLbl="revTx" presStyleIdx="5" presStyleCnt="7"/>
      <dgm:spPr/>
    </dgm:pt>
    <dgm:pt modelId="{416B5A24-13C9-420A-AD9D-1FAD0E6EA0DA}" type="pres">
      <dgm:prSet presAssocID="{40406554-90B8-4F4E-9BED-8F328C53A8EC}" presName="vert1" presStyleCnt="0"/>
      <dgm:spPr/>
    </dgm:pt>
    <dgm:pt modelId="{82CBA72A-6E8C-457B-8720-0DBD6A6B35B1}" type="pres">
      <dgm:prSet presAssocID="{EEE8B9E1-AD8C-4EEE-98DD-AD0D21A4A3D6}" presName="thickLine" presStyleLbl="alignNode1" presStyleIdx="6" presStyleCnt="7"/>
      <dgm:spPr/>
    </dgm:pt>
    <dgm:pt modelId="{19E26903-7A9B-47D1-9468-C68D86A06E52}" type="pres">
      <dgm:prSet presAssocID="{EEE8B9E1-AD8C-4EEE-98DD-AD0D21A4A3D6}" presName="horz1" presStyleCnt="0"/>
      <dgm:spPr/>
    </dgm:pt>
    <dgm:pt modelId="{8BABD338-C16F-42A2-9C5D-231B205832B4}" type="pres">
      <dgm:prSet presAssocID="{EEE8B9E1-AD8C-4EEE-98DD-AD0D21A4A3D6}" presName="tx1" presStyleLbl="revTx" presStyleIdx="6" presStyleCnt="7"/>
      <dgm:spPr/>
    </dgm:pt>
    <dgm:pt modelId="{F4446CE9-39FC-42DF-BE3C-AFF0FC26B58B}" type="pres">
      <dgm:prSet presAssocID="{EEE8B9E1-AD8C-4EEE-98DD-AD0D21A4A3D6}" presName="vert1" presStyleCnt="0"/>
      <dgm:spPr/>
    </dgm:pt>
  </dgm:ptLst>
  <dgm:cxnLst>
    <dgm:cxn modelId="{7F270E0C-8F0C-4EBA-8359-ED30B0364597}" type="presOf" srcId="{77E7C30E-B39F-40C0-B2D9-38D8F62F75E8}" destId="{195079C7-5542-4A96-9B4E-02D69F92919F}" srcOrd="0" destOrd="0" presId="urn:microsoft.com/office/officeart/2008/layout/LinedList"/>
    <dgm:cxn modelId="{9C2C4A17-746C-421E-98AC-61E3338EE654}" srcId="{EC97CEBE-1D47-4B6D-B1D5-9920B0F382EF}" destId="{EEE8B9E1-AD8C-4EEE-98DD-AD0D21A4A3D6}" srcOrd="6" destOrd="0" parTransId="{8F91B325-C17B-493E-921B-8A5F6BBBB11F}" sibTransId="{A14B0A8C-DA43-4FFF-8010-D7EB01BDD49D}"/>
    <dgm:cxn modelId="{3F5ABE33-BB84-4567-969A-3E2A0D6786A8}" srcId="{EC97CEBE-1D47-4B6D-B1D5-9920B0F382EF}" destId="{51472902-8D73-4F86-A06F-50EEC1CD6908}" srcOrd="3" destOrd="0" parTransId="{A580D043-AA6E-4AE2-9BD7-A24FC7B8718B}" sibTransId="{9F414D48-8178-46C0-A8D8-DACCD1A7FA6A}"/>
    <dgm:cxn modelId="{FDED7C65-4A5F-4323-AC97-8ED7B886262A}" type="presOf" srcId="{7757404F-653D-4ED2-8FB9-B09F99468DAE}" destId="{CBE98F6E-612E-4F08-BFAF-801FDFC55A83}" srcOrd="0" destOrd="0" presId="urn:microsoft.com/office/officeart/2008/layout/LinedList"/>
    <dgm:cxn modelId="{61ABBD73-1B4F-4707-BF3C-B1E368735CC8}" type="presOf" srcId="{40406554-90B8-4F4E-9BED-8F328C53A8EC}" destId="{BAA5A9A8-EDDB-4495-A719-D18825E7DC3B}" srcOrd="0" destOrd="0" presId="urn:microsoft.com/office/officeart/2008/layout/LinedList"/>
    <dgm:cxn modelId="{D915EE55-B193-49F6-B85D-BF940D354FD0}" srcId="{EC97CEBE-1D47-4B6D-B1D5-9920B0F382EF}" destId="{70C1D561-572A-47DD-911F-D1C4FA0732CC}" srcOrd="4" destOrd="0" parTransId="{67823A13-326B-4590-8794-77E3459DBD56}" sibTransId="{37EC3187-BB6C-471F-BBFA-CE10E8509CD5}"/>
    <dgm:cxn modelId="{A1D2ECA2-4708-4972-B5F4-6B2B88595D82}" srcId="{EC97CEBE-1D47-4B6D-B1D5-9920B0F382EF}" destId="{40406554-90B8-4F4E-9BED-8F328C53A8EC}" srcOrd="5" destOrd="0" parTransId="{6B5F802B-19D2-4AB7-B3CE-8CEBC7644AEF}" sibTransId="{EBF9AFC0-7A80-4ED5-9BCD-E8DD6029E9CC}"/>
    <dgm:cxn modelId="{EAC539A4-6715-4529-85A8-3F35812C3691}" type="presOf" srcId="{70C1D561-572A-47DD-911F-D1C4FA0732CC}" destId="{83B625B2-E562-4259-A158-915668471CFC}" srcOrd="0" destOrd="0" presId="urn:microsoft.com/office/officeart/2008/layout/LinedList"/>
    <dgm:cxn modelId="{CF40F8AA-7839-47B2-98CC-6964093A3301}" type="presOf" srcId="{EC97CEBE-1D47-4B6D-B1D5-9920B0F382EF}" destId="{7A5996E5-DDFB-4FA0-80FB-3EC553E6B13C}" srcOrd="0" destOrd="0" presId="urn:microsoft.com/office/officeart/2008/layout/LinedList"/>
    <dgm:cxn modelId="{F50FA1B6-9E70-43A5-BC8B-52D96AA119B1}" srcId="{EC97CEBE-1D47-4B6D-B1D5-9920B0F382EF}" destId="{18273480-FBA6-468A-88B2-11460F001B6E}" srcOrd="2" destOrd="0" parTransId="{C904F287-7D49-4180-AB04-AD504C1073F1}" sibTransId="{304DE02A-FE63-4C96-8033-EE2C521D5809}"/>
    <dgm:cxn modelId="{A95F17B9-60C1-4CFB-92A6-0570FA1074D9}" srcId="{EC97CEBE-1D47-4B6D-B1D5-9920B0F382EF}" destId="{77E7C30E-B39F-40C0-B2D9-38D8F62F75E8}" srcOrd="1" destOrd="0" parTransId="{E5BEDBCE-0979-43DC-A9AC-212885321094}" sibTransId="{705615B1-F910-4724-B06B-BC4BEFDCD901}"/>
    <dgm:cxn modelId="{C48C83BE-1C4A-4345-8F91-9CA1CF90A07A}" type="presOf" srcId="{EEE8B9E1-AD8C-4EEE-98DD-AD0D21A4A3D6}" destId="{8BABD338-C16F-42A2-9C5D-231B205832B4}" srcOrd="0" destOrd="0" presId="urn:microsoft.com/office/officeart/2008/layout/LinedList"/>
    <dgm:cxn modelId="{C1C435DA-0401-4D39-A3E3-4F911992E814}" type="presOf" srcId="{18273480-FBA6-468A-88B2-11460F001B6E}" destId="{291D4400-732D-4FF0-9EA4-BFEBC275D8AA}" srcOrd="0" destOrd="0" presId="urn:microsoft.com/office/officeart/2008/layout/LinedList"/>
    <dgm:cxn modelId="{E33C0AF3-BFEC-4AE5-A6A1-1B2CA06BF06E}" srcId="{EC97CEBE-1D47-4B6D-B1D5-9920B0F382EF}" destId="{7757404F-653D-4ED2-8FB9-B09F99468DAE}" srcOrd="0" destOrd="0" parTransId="{33F60EB7-31E4-4B83-9191-E7173084A695}" sibTransId="{0FB1C620-3AD0-46FC-8FBC-E8242323F0BC}"/>
    <dgm:cxn modelId="{0A5D30FC-975E-4D0C-97BF-481FC2CA28D7}" type="presOf" srcId="{51472902-8D73-4F86-A06F-50EEC1CD6908}" destId="{D0036C5B-0042-4EFF-A333-7AB37BDB3EE0}" srcOrd="0" destOrd="0" presId="urn:microsoft.com/office/officeart/2008/layout/LinedList"/>
    <dgm:cxn modelId="{34AE82CB-9B05-46E2-B4B2-B83A2CE47EA2}" type="presParOf" srcId="{7A5996E5-DDFB-4FA0-80FB-3EC553E6B13C}" destId="{B1CDCCD0-E1B7-467D-8585-6BA622F041AD}" srcOrd="0" destOrd="0" presId="urn:microsoft.com/office/officeart/2008/layout/LinedList"/>
    <dgm:cxn modelId="{D3CC1849-F54D-428F-8BD3-F5A573C23F52}" type="presParOf" srcId="{7A5996E5-DDFB-4FA0-80FB-3EC553E6B13C}" destId="{725B1B54-BAB0-47EE-B280-DE86D3BA45C6}" srcOrd="1" destOrd="0" presId="urn:microsoft.com/office/officeart/2008/layout/LinedList"/>
    <dgm:cxn modelId="{7041343C-2814-46C2-9566-EF1820E583FC}" type="presParOf" srcId="{725B1B54-BAB0-47EE-B280-DE86D3BA45C6}" destId="{CBE98F6E-612E-4F08-BFAF-801FDFC55A83}" srcOrd="0" destOrd="0" presId="urn:microsoft.com/office/officeart/2008/layout/LinedList"/>
    <dgm:cxn modelId="{14EE56C5-3BD6-4B3A-AB90-39AC5B9813F9}" type="presParOf" srcId="{725B1B54-BAB0-47EE-B280-DE86D3BA45C6}" destId="{638A63C4-B5BE-4039-8845-AAE0C3EC699A}" srcOrd="1" destOrd="0" presId="urn:microsoft.com/office/officeart/2008/layout/LinedList"/>
    <dgm:cxn modelId="{CCF8A9FF-0F2E-4F9D-A076-4E22BCB1F2BB}" type="presParOf" srcId="{7A5996E5-DDFB-4FA0-80FB-3EC553E6B13C}" destId="{1E19E02D-137D-4F69-9255-C9534F26AD6F}" srcOrd="2" destOrd="0" presId="urn:microsoft.com/office/officeart/2008/layout/LinedList"/>
    <dgm:cxn modelId="{0771A003-05BF-4758-A10F-073D0D348264}" type="presParOf" srcId="{7A5996E5-DDFB-4FA0-80FB-3EC553E6B13C}" destId="{96956051-BA20-451E-A206-FA1B65BD3B7F}" srcOrd="3" destOrd="0" presId="urn:microsoft.com/office/officeart/2008/layout/LinedList"/>
    <dgm:cxn modelId="{D1C72D6C-EDA0-4C3A-A3AB-60CE678ED2D2}" type="presParOf" srcId="{96956051-BA20-451E-A206-FA1B65BD3B7F}" destId="{195079C7-5542-4A96-9B4E-02D69F92919F}" srcOrd="0" destOrd="0" presId="urn:microsoft.com/office/officeart/2008/layout/LinedList"/>
    <dgm:cxn modelId="{050D2AA9-811E-4671-849A-3EFE9C229DBB}" type="presParOf" srcId="{96956051-BA20-451E-A206-FA1B65BD3B7F}" destId="{3B8B8547-1461-4C9A-874E-F9FFE696C768}" srcOrd="1" destOrd="0" presId="urn:microsoft.com/office/officeart/2008/layout/LinedList"/>
    <dgm:cxn modelId="{C69849F8-A6A6-4DEC-BB89-C033927E3921}" type="presParOf" srcId="{7A5996E5-DDFB-4FA0-80FB-3EC553E6B13C}" destId="{FA505B33-BC41-4DAA-A0FB-D5DE3AF08864}" srcOrd="4" destOrd="0" presId="urn:microsoft.com/office/officeart/2008/layout/LinedList"/>
    <dgm:cxn modelId="{A058C38D-A604-4844-A7E2-644761C102CA}" type="presParOf" srcId="{7A5996E5-DDFB-4FA0-80FB-3EC553E6B13C}" destId="{9354B90E-6E07-42E2-A847-109EE687DA97}" srcOrd="5" destOrd="0" presId="urn:microsoft.com/office/officeart/2008/layout/LinedList"/>
    <dgm:cxn modelId="{872E1B4F-AACE-4B69-B14E-E75AE3CCDE7F}" type="presParOf" srcId="{9354B90E-6E07-42E2-A847-109EE687DA97}" destId="{291D4400-732D-4FF0-9EA4-BFEBC275D8AA}" srcOrd="0" destOrd="0" presId="urn:microsoft.com/office/officeart/2008/layout/LinedList"/>
    <dgm:cxn modelId="{42A5A506-333C-4113-930F-32EE186F928F}" type="presParOf" srcId="{9354B90E-6E07-42E2-A847-109EE687DA97}" destId="{5E4EE221-41A9-4610-81C0-E6A1994B8094}" srcOrd="1" destOrd="0" presId="urn:microsoft.com/office/officeart/2008/layout/LinedList"/>
    <dgm:cxn modelId="{9DF9A117-5FCB-4BE2-AC1C-5F57AB5989C1}" type="presParOf" srcId="{7A5996E5-DDFB-4FA0-80FB-3EC553E6B13C}" destId="{5F848492-63E8-4D06-BE0B-B9916AD7A1B9}" srcOrd="6" destOrd="0" presId="urn:microsoft.com/office/officeart/2008/layout/LinedList"/>
    <dgm:cxn modelId="{A7B707E2-186A-4C77-A2B8-7CD46EF27FCB}" type="presParOf" srcId="{7A5996E5-DDFB-4FA0-80FB-3EC553E6B13C}" destId="{320CE3E7-81A2-428C-A258-3184D30C04A8}" srcOrd="7" destOrd="0" presId="urn:microsoft.com/office/officeart/2008/layout/LinedList"/>
    <dgm:cxn modelId="{DA94ACC4-332B-42FE-A018-A647959E9B1C}" type="presParOf" srcId="{320CE3E7-81A2-428C-A258-3184D30C04A8}" destId="{D0036C5B-0042-4EFF-A333-7AB37BDB3EE0}" srcOrd="0" destOrd="0" presId="urn:microsoft.com/office/officeart/2008/layout/LinedList"/>
    <dgm:cxn modelId="{6268B41D-192C-40A9-A56A-C364B82612D1}" type="presParOf" srcId="{320CE3E7-81A2-428C-A258-3184D30C04A8}" destId="{3D857956-F1F3-4084-B7A2-9C47F8421C18}" srcOrd="1" destOrd="0" presId="urn:microsoft.com/office/officeart/2008/layout/LinedList"/>
    <dgm:cxn modelId="{10F9154D-A79D-4798-8710-FCA581779477}" type="presParOf" srcId="{7A5996E5-DDFB-4FA0-80FB-3EC553E6B13C}" destId="{015E6A82-8BD6-4C2C-BFCF-3DD25ED99621}" srcOrd="8" destOrd="0" presId="urn:microsoft.com/office/officeart/2008/layout/LinedList"/>
    <dgm:cxn modelId="{BC2F4ECB-7C2A-4B48-9ED0-34D42C63A468}" type="presParOf" srcId="{7A5996E5-DDFB-4FA0-80FB-3EC553E6B13C}" destId="{4B7D3631-694C-4F1D-BBAE-7304C1E9D41B}" srcOrd="9" destOrd="0" presId="urn:microsoft.com/office/officeart/2008/layout/LinedList"/>
    <dgm:cxn modelId="{2C8C90CF-F800-4F10-AFF0-2BD65491D1CF}" type="presParOf" srcId="{4B7D3631-694C-4F1D-BBAE-7304C1E9D41B}" destId="{83B625B2-E562-4259-A158-915668471CFC}" srcOrd="0" destOrd="0" presId="urn:microsoft.com/office/officeart/2008/layout/LinedList"/>
    <dgm:cxn modelId="{51753417-C36A-4CEA-A658-6D98FA9C527F}" type="presParOf" srcId="{4B7D3631-694C-4F1D-BBAE-7304C1E9D41B}" destId="{DB76A766-36A8-411C-B3F1-E770DB975D12}" srcOrd="1" destOrd="0" presId="urn:microsoft.com/office/officeart/2008/layout/LinedList"/>
    <dgm:cxn modelId="{41C8093C-1438-43FC-80A8-9EB54D2FA350}" type="presParOf" srcId="{7A5996E5-DDFB-4FA0-80FB-3EC553E6B13C}" destId="{25987E71-AF6E-4287-A552-183403412252}" srcOrd="10" destOrd="0" presId="urn:microsoft.com/office/officeart/2008/layout/LinedList"/>
    <dgm:cxn modelId="{ACD24893-DB2E-48B0-BB31-15E84A47F8A9}" type="presParOf" srcId="{7A5996E5-DDFB-4FA0-80FB-3EC553E6B13C}" destId="{CDFBC426-53A2-4E61-B2FA-2629B4706C8B}" srcOrd="11" destOrd="0" presId="urn:microsoft.com/office/officeart/2008/layout/LinedList"/>
    <dgm:cxn modelId="{73739498-4AB2-48CD-B3B9-799D50C7B873}" type="presParOf" srcId="{CDFBC426-53A2-4E61-B2FA-2629B4706C8B}" destId="{BAA5A9A8-EDDB-4495-A719-D18825E7DC3B}" srcOrd="0" destOrd="0" presId="urn:microsoft.com/office/officeart/2008/layout/LinedList"/>
    <dgm:cxn modelId="{86F17EAE-5FA7-481F-9709-55691A4047F2}" type="presParOf" srcId="{CDFBC426-53A2-4E61-B2FA-2629B4706C8B}" destId="{416B5A24-13C9-420A-AD9D-1FAD0E6EA0DA}" srcOrd="1" destOrd="0" presId="urn:microsoft.com/office/officeart/2008/layout/LinedList"/>
    <dgm:cxn modelId="{F3881435-C3CA-45AF-B781-3C5B052A8315}" type="presParOf" srcId="{7A5996E5-DDFB-4FA0-80FB-3EC553E6B13C}" destId="{82CBA72A-6E8C-457B-8720-0DBD6A6B35B1}" srcOrd="12" destOrd="0" presId="urn:microsoft.com/office/officeart/2008/layout/LinedList"/>
    <dgm:cxn modelId="{6230174F-D7DF-42EC-B579-D62ED3275A40}" type="presParOf" srcId="{7A5996E5-DDFB-4FA0-80FB-3EC553E6B13C}" destId="{19E26903-7A9B-47D1-9468-C68D86A06E52}" srcOrd="13" destOrd="0" presId="urn:microsoft.com/office/officeart/2008/layout/LinedList"/>
    <dgm:cxn modelId="{C0A0791E-7AF8-4FE2-8DAF-D256705F4365}" type="presParOf" srcId="{19E26903-7A9B-47D1-9468-C68D86A06E52}" destId="{8BABD338-C16F-42A2-9C5D-231B205832B4}" srcOrd="0" destOrd="0" presId="urn:microsoft.com/office/officeart/2008/layout/LinedList"/>
    <dgm:cxn modelId="{A100F95D-DA8C-4F16-ACDF-20A224BFA90A}" type="presParOf" srcId="{19E26903-7A9B-47D1-9468-C68D86A06E52}" destId="{F4446CE9-39FC-42DF-BE3C-AFF0FC26B58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94F74-52A8-4C43-BABB-DD49D44D6D4D}">
      <dsp:nvSpPr>
        <dsp:cNvPr id="0" name=""/>
        <dsp:cNvSpPr/>
      </dsp:nvSpPr>
      <dsp:spPr>
        <a:xfrm>
          <a:off x="0" y="611"/>
          <a:ext cx="7301068" cy="14313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8EC535-7042-4577-A461-96C0AED5DBC8}">
      <dsp:nvSpPr>
        <dsp:cNvPr id="0" name=""/>
        <dsp:cNvSpPr/>
      </dsp:nvSpPr>
      <dsp:spPr>
        <a:xfrm>
          <a:off x="432980" y="322663"/>
          <a:ext cx="787236" cy="7872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2C0DA8-75B3-42DC-87BD-0098DD42A3E4}">
      <dsp:nvSpPr>
        <dsp:cNvPr id="0" name=""/>
        <dsp:cNvSpPr/>
      </dsp:nvSpPr>
      <dsp:spPr>
        <a:xfrm>
          <a:off x="1653197" y="611"/>
          <a:ext cx="5647870" cy="1431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483" tIns="151483" rIns="151483" bIns="151483" numCol="1" spcCol="1270" anchor="ctr" anchorCtr="0">
          <a:noAutofit/>
        </a:bodyPr>
        <a:lstStyle/>
        <a:p>
          <a:pPr marL="0" lvl="0" indent="0" algn="l" defTabSz="889000">
            <a:lnSpc>
              <a:spcPct val="90000"/>
            </a:lnSpc>
            <a:spcBef>
              <a:spcPct val="0"/>
            </a:spcBef>
            <a:spcAft>
              <a:spcPct val="35000"/>
            </a:spcAft>
            <a:buNone/>
          </a:pPr>
          <a:r>
            <a:rPr lang="en-US" sz="2000" kern="1200" dirty="0"/>
            <a:t>How do scientists use physical traits and behaviors to classify animals into different groups, and why is this classification important?</a:t>
          </a:r>
        </a:p>
      </dsp:txBody>
      <dsp:txXfrm>
        <a:off x="1653197" y="611"/>
        <a:ext cx="5647870" cy="1431339"/>
      </dsp:txXfrm>
    </dsp:sp>
    <dsp:sp modelId="{A35AE5D4-5F64-46B5-BFD6-0D937E6B15B6}">
      <dsp:nvSpPr>
        <dsp:cNvPr id="0" name=""/>
        <dsp:cNvSpPr/>
      </dsp:nvSpPr>
      <dsp:spPr>
        <a:xfrm>
          <a:off x="0" y="1789786"/>
          <a:ext cx="7301068" cy="14313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C5E775-BF83-4723-A89F-F353DFFDF774}">
      <dsp:nvSpPr>
        <dsp:cNvPr id="0" name=""/>
        <dsp:cNvSpPr/>
      </dsp:nvSpPr>
      <dsp:spPr>
        <a:xfrm>
          <a:off x="432980" y="2111837"/>
          <a:ext cx="787236" cy="7872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FC9E59-2907-4CFC-8E07-2A6527543A07}">
      <dsp:nvSpPr>
        <dsp:cNvPr id="0" name=""/>
        <dsp:cNvSpPr/>
      </dsp:nvSpPr>
      <dsp:spPr>
        <a:xfrm>
          <a:off x="1653197" y="1789786"/>
          <a:ext cx="5647870" cy="1431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483" tIns="151483" rIns="151483" bIns="151483" numCol="1" spcCol="1270" anchor="ctr" anchorCtr="0">
          <a:noAutofit/>
        </a:bodyPr>
        <a:lstStyle/>
        <a:p>
          <a:pPr marL="0" lvl="0" indent="0" algn="l" defTabSz="889000">
            <a:lnSpc>
              <a:spcPct val="90000"/>
            </a:lnSpc>
            <a:spcBef>
              <a:spcPct val="0"/>
            </a:spcBef>
            <a:spcAft>
              <a:spcPct val="35000"/>
            </a:spcAft>
            <a:buNone/>
          </a:pPr>
          <a:r>
            <a:rPr lang="en-US" sz="2000" kern="1200"/>
            <a:t>What adaptations help animals survive in their environments, and how do these adaptations relate to their classification?</a:t>
          </a:r>
        </a:p>
      </dsp:txBody>
      <dsp:txXfrm>
        <a:off x="1653197" y="1789786"/>
        <a:ext cx="5647870" cy="1431339"/>
      </dsp:txXfrm>
    </dsp:sp>
    <dsp:sp modelId="{6E729917-C598-44F6-942D-E6E86BBC852E}">
      <dsp:nvSpPr>
        <dsp:cNvPr id="0" name=""/>
        <dsp:cNvSpPr/>
      </dsp:nvSpPr>
      <dsp:spPr>
        <a:xfrm>
          <a:off x="0" y="3578960"/>
          <a:ext cx="7301068" cy="14313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F3D33E-856D-4033-87B7-40E7D3717226}">
      <dsp:nvSpPr>
        <dsp:cNvPr id="0" name=""/>
        <dsp:cNvSpPr/>
      </dsp:nvSpPr>
      <dsp:spPr>
        <a:xfrm>
          <a:off x="432980" y="3901012"/>
          <a:ext cx="787236" cy="7872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FDCE24-AA2B-4B41-AF0C-76457D4FF8B1}">
      <dsp:nvSpPr>
        <dsp:cNvPr id="0" name=""/>
        <dsp:cNvSpPr/>
      </dsp:nvSpPr>
      <dsp:spPr>
        <a:xfrm>
          <a:off x="1653197" y="3578960"/>
          <a:ext cx="5647870" cy="1431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483" tIns="151483" rIns="151483" bIns="151483" numCol="1" spcCol="1270" anchor="ctr" anchorCtr="0">
          <a:noAutofit/>
        </a:bodyPr>
        <a:lstStyle/>
        <a:p>
          <a:pPr marL="0" lvl="0" indent="0" algn="l" defTabSz="889000">
            <a:lnSpc>
              <a:spcPct val="90000"/>
            </a:lnSpc>
            <a:spcBef>
              <a:spcPct val="0"/>
            </a:spcBef>
            <a:spcAft>
              <a:spcPct val="35000"/>
            </a:spcAft>
            <a:buNone/>
          </a:pPr>
          <a:r>
            <a:rPr lang="en-US" sz="2000" kern="1200"/>
            <a:t>How does classifying animals into specific groups help us understand biodiversity and the relationships between different species?</a:t>
          </a:r>
        </a:p>
      </dsp:txBody>
      <dsp:txXfrm>
        <a:off x="1653197" y="3578960"/>
        <a:ext cx="5647870" cy="14313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42809-1286-49A2-8CC4-049D22E129D0}">
      <dsp:nvSpPr>
        <dsp:cNvPr id="0" name=""/>
        <dsp:cNvSpPr/>
      </dsp:nvSpPr>
      <dsp:spPr>
        <a:xfrm>
          <a:off x="120230" y="897788"/>
          <a:ext cx="901662" cy="9016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77D980-644B-4662-84F6-007D3221BBF6}">
      <dsp:nvSpPr>
        <dsp:cNvPr id="0" name=""/>
        <dsp:cNvSpPr/>
      </dsp:nvSpPr>
      <dsp:spPr>
        <a:xfrm>
          <a:off x="309579" y="1087137"/>
          <a:ext cx="522964" cy="5229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100E62-6112-4041-98B5-3D11CBFAC5B0}">
      <dsp:nvSpPr>
        <dsp:cNvPr id="0" name=""/>
        <dsp:cNvSpPr/>
      </dsp:nvSpPr>
      <dsp:spPr>
        <a:xfrm>
          <a:off x="1215106" y="897788"/>
          <a:ext cx="2125346" cy="901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1. Mammals </a:t>
          </a:r>
        </a:p>
      </dsp:txBody>
      <dsp:txXfrm>
        <a:off x="1215106" y="897788"/>
        <a:ext cx="2125346" cy="901662"/>
      </dsp:txXfrm>
    </dsp:sp>
    <dsp:sp modelId="{2C4C462B-54CF-4783-87B9-FABA8BD0D603}">
      <dsp:nvSpPr>
        <dsp:cNvPr id="0" name=""/>
        <dsp:cNvSpPr/>
      </dsp:nvSpPr>
      <dsp:spPr>
        <a:xfrm>
          <a:off x="3710778" y="897788"/>
          <a:ext cx="901662" cy="9016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E5BAC5-151F-447D-8D5D-9C320E0ED471}">
      <dsp:nvSpPr>
        <dsp:cNvPr id="0" name=""/>
        <dsp:cNvSpPr/>
      </dsp:nvSpPr>
      <dsp:spPr>
        <a:xfrm>
          <a:off x="3900127" y="1087137"/>
          <a:ext cx="522964" cy="5229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CB8D1A-8D73-459C-9EF2-90D7DDED41DE}">
      <dsp:nvSpPr>
        <dsp:cNvPr id="0" name=""/>
        <dsp:cNvSpPr/>
      </dsp:nvSpPr>
      <dsp:spPr>
        <a:xfrm>
          <a:off x="4805654" y="897788"/>
          <a:ext cx="2125346" cy="901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2. Birds </a:t>
          </a:r>
        </a:p>
      </dsp:txBody>
      <dsp:txXfrm>
        <a:off x="4805654" y="897788"/>
        <a:ext cx="2125346" cy="901662"/>
      </dsp:txXfrm>
    </dsp:sp>
    <dsp:sp modelId="{2A1DFA1E-2023-4003-B2E0-0A8B6A900A96}">
      <dsp:nvSpPr>
        <dsp:cNvPr id="0" name=""/>
        <dsp:cNvSpPr/>
      </dsp:nvSpPr>
      <dsp:spPr>
        <a:xfrm>
          <a:off x="7301326" y="897788"/>
          <a:ext cx="901662" cy="9016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A0B59-B081-4C1A-A484-346C83B32E18}">
      <dsp:nvSpPr>
        <dsp:cNvPr id="0" name=""/>
        <dsp:cNvSpPr/>
      </dsp:nvSpPr>
      <dsp:spPr>
        <a:xfrm>
          <a:off x="7490675" y="1087137"/>
          <a:ext cx="522964" cy="5229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2B50D2-D8AB-402D-9EEC-84556727672E}">
      <dsp:nvSpPr>
        <dsp:cNvPr id="0" name=""/>
        <dsp:cNvSpPr/>
      </dsp:nvSpPr>
      <dsp:spPr>
        <a:xfrm>
          <a:off x="8396202" y="897788"/>
          <a:ext cx="2125346" cy="901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3. Reptiles </a:t>
          </a:r>
        </a:p>
      </dsp:txBody>
      <dsp:txXfrm>
        <a:off x="8396202" y="897788"/>
        <a:ext cx="2125346" cy="901662"/>
      </dsp:txXfrm>
    </dsp:sp>
    <dsp:sp modelId="{215970B2-D78E-47ED-8763-4202B126743F}">
      <dsp:nvSpPr>
        <dsp:cNvPr id="0" name=""/>
        <dsp:cNvSpPr/>
      </dsp:nvSpPr>
      <dsp:spPr>
        <a:xfrm>
          <a:off x="120230" y="2536575"/>
          <a:ext cx="901662" cy="90166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772E4C-72CF-44AB-8890-BD03781C72A2}">
      <dsp:nvSpPr>
        <dsp:cNvPr id="0" name=""/>
        <dsp:cNvSpPr/>
      </dsp:nvSpPr>
      <dsp:spPr>
        <a:xfrm>
          <a:off x="309579" y="2725924"/>
          <a:ext cx="522964" cy="5229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A26394-DA77-4DBA-BF77-2C595A39D013}">
      <dsp:nvSpPr>
        <dsp:cNvPr id="0" name=""/>
        <dsp:cNvSpPr/>
      </dsp:nvSpPr>
      <dsp:spPr>
        <a:xfrm>
          <a:off x="1215106" y="2536575"/>
          <a:ext cx="2125346" cy="901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4. Amphibians </a:t>
          </a:r>
        </a:p>
      </dsp:txBody>
      <dsp:txXfrm>
        <a:off x="1215106" y="2536575"/>
        <a:ext cx="2125346" cy="901662"/>
      </dsp:txXfrm>
    </dsp:sp>
    <dsp:sp modelId="{20F807F8-7B63-4901-9B00-F9AEE107B2D8}">
      <dsp:nvSpPr>
        <dsp:cNvPr id="0" name=""/>
        <dsp:cNvSpPr/>
      </dsp:nvSpPr>
      <dsp:spPr>
        <a:xfrm>
          <a:off x="3710778" y="2536575"/>
          <a:ext cx="901662" cy="90166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2460D9-6B8B-4363-9571-B3874DBE1242}">
      <dsp:nvSpPr>
        <dsp:cNvPr id="0" name=""/>
        <dsp:cNvSpPr/>
      </dsp:nvSpPr>
      <dsp:spPr>
        <a:xfrm>
          <a:off x="3900127" y="2725924"/>
          <a:ext cx="522964" cy="5229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19E048-508C-440C-8AE8-9901F75F00C3}">
      <dsp:nvSpPr>
        <dsp:cNvPr id="0" name=""/>
        <dsp:cNvSpPr/>
      </dsp:nvSpPr>
      <dsp:spPr>
        <a:xfrm>
          <a:off x="4805654" y="2536575"/>
          <a:ext cx="2125346" cy="901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5. Fish </a:t>
          </a:r>
        </a:p>
      </dsp:txBody>
      <dsp:txXfrm>
        <a:off x="4805654" y="2536575"/>
        <a:ext cx="2125346" cy="901662"/>
      </dsp:txXfrm>
    </dsp:sp>
    <dsp:sp modelId="{5754C9CD-34F7-42BC-BE75-C784496E33D9}">
      <dsp:nvSpPr>
        <dsp:cNvPr id="0" name=""/>
        <dsp:cNvSpPr/>
      </dsp:nvSpPr>
      <dsp:spPr>
        <a:xfrm>
          <a:off x="7301326" y="2536575"/>
          <a:ext cx="901662" cy="9016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179F58-7BB1-4481-9D8A-0C40401D62F0}">
      <dsp:nvSpPr>
        <dsp:cNvPr id="0" name=""/>
        <dsp:cNvSpPr/>
      </dsp:nvSpPr>
      <dsp:spPr>
        <a:xfrm>
          <a:off x="7490675" y="2725924"/>
          <a:ext cx="522964" cy="52296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0E9A52-BA65-4F49-B99B-DE884B0C42AE}">
      <dsp:nvSpPr>
        <dsp:cNvPr id="0" name=""/>
        <dsp:cNvSpPr/>
      </dsp:nvSpPr>
      <dsp:spPr>
        <a:xfrm>
          <a:off x="8396202" y="2536575"/>
          <a:ext cx="2125346" cy="901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6. Insects</a:t>
          </a:r>
        </a:p>
      </dsp:txBody>
      <dsp:txXfrm>
        <a:off x="8396202" y="2536575"/>
        <a:ext cx="2125346" cy="9016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64C0B-4BA7-4E48-B328-39DC9F17698E}">
      <dsp:nvSpPr>
        <dsp:cNvPr id="0" name=""/>
        <dsp:cNvSpPr/>
      </dsp:nvSpPr>
      <dsp:spPr>
        <a:xfrm>
          <a:off x="0" y="3999"/>
          <a:ext cx="8157641" cy="6205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9DC37F-D5B4-46E1-8E76-0B1D52733FA1}">
      <dsp:nvSpPr>
        <dsp:cNvPr id="0" name=""/>
        <dsp:cNvSpPr/>
      </dsp:nvSpPr>
      <dsp:spPr>
        <a:xfrm>
          <a:off x="187712" y="143620"/>
          <a:ext cx="341629" cy="3412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E8DCF9-D964-4840-BBBB-5ADCFE4F69AD}">
      <dsp:nvSpPr>
        <dsp:cNvPr id="0" name=""/>
        <dsp:cNvSpPr/>
      </dsp:nvSpPr>
      <dsp:spPr>
        <a:xfrm>
          <a:off x="717053" y="3999"/>
          <a:ext cx="7408192" cy="678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30" tIns="71830" rIns="71830" bIns="71830" numCol="1" spcCol="1270" anchor="ctr" anchorCtr="0">
          <a:noAutofit/>
        </a:bodyPr>
        <a:lstStyle/>
        <a:p>
          <a:pPr marL="0" lvl="0" indent="0" algn="l" defTabSz="622300">
            <a:lnSpc>
              <a:spcPct val="90000"/>
            </a:lnSpc>
            <a:spcBef>
              <a:spcPct val="0"/>
            </a:spcBef>
            <a:spcAft>
              <a:spcPct val="35000"/>
            </a:spcAft>
            <a:buNone/>
          </a:pPr>
          <a:r>
            <a:rPr lang="en-US" sz="1400" b="1" kern="1200"/>
            <a:t>1. How do scientists use physical traits and behaviors to classify animals into different groups, and why is this classification important?</a:t>
          </a:r>
          <a:endParaRPr lang="en-US" sz="1400" kern="1200"/>
        </a:p>
      </dsp:txBody>
      <dsp:txXfrm>
        <a:off x="717053" y="3999"/>
        <a:ext cx="7408192" cy="678712"/>
      </dsp:txXfrm>
    </dsp:sp>
    <dsp:sp modelId="{ACDA15AF-729A-448E-A5B3-D8C950EB0783}">
      <dsp:nvSpPr>
        <dsp:cNvPr id="0" name=""/>
        <dsp:cNvSpPr/>
      </dsp:nvSpPr>
      <dsp:spPr>
        <a:xfrm>
          <a:off x="0" y="852389"/>
          <a:ext cx="8157641" cy="6205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ADDE86-31A1-47A2-9C0E-0B8893109CBB}">
      <dsp:nvSpPr>
        <dsp:cNvPr id="0" name=""/>
        <dsp:cNvSpPr/>
      </dsp:nvSpPr>
      <dsp:spPr>
        <a:xfrm>
          <a:off x="187712" y="992010"/>
          <a:ext cx="341629" cy="3412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7A6DB9-EDBB-415C-86A0-E8248C7BA262}">
      <dsp:nvSpPr>
        <dsp:cNvPr id="0" name=""/>
        <dsp:cNvSpPr/>
      </dsp:nvSpPr>
      <dsp:spPr>
        <a:xfrm>
          <a:off x="717053" y="852389"/>
          <a:ext cx="7408192" cy="678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30" tIns="71830" rIns="71830" bIns="71830" numCol="1" spcCol="1270" anchor="ctr" anchorCtr="0">
          <a:noAutofit/>
        </a:bodyPr>
        <a:lstStyle/>
        <a:p>
          <a:pPr marL="0" lvl="0" indent="0" algn="l" defTabSz="622300">
            <a:lnSpc>
              <a:spcPct val="90000"/>
            </a:lnSpc>
            <a:spcBef>
              <a:spcPct val="0"/>
            </a:spcBef>
            <a:spcAft>
              <a:spcPct val="35000"/>
            </a:spcAft>
            <a:buNone/>
          </a:pPr>
          <a:r>
            <a:rPr lang="en-US" sz="1400" kern="1200"/>
            <a:t>- Scientists classify animals based on traits like body covering, how they reproduce, and how they breathe. This helps organize living things, making it easier to study and understand biodiversity.  </a:t>
          </a:r>
        </a:p>
      </dsp:txBody>
      <dsp:txXfrm>
        <a:off x="717053" y="852389"/>
        <a:ext cx="7408192" cy="678712"/>
      </dsp:txXfrm>
    </dsp:sp>
    <dsp:sp modelId="{9C340295-70A1-498A-A199-0F35ED7F3419}">
      <dsp:nvSpPr>
        <dsp:cNvPr id="0" name=""/>
        <dsp:cNvSpPr/>
      </dsp:nvSpPr>
      <dsp:spPr>
        <a:xfrm>
          <a:off x="0" y="1700780"/>
          <a:ext cx="8157641" cy="6205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B0D4A7-F89F-45CB-B5D2-4348FAFDC661}">
      <dsp:nvSpPr>
        <dsp:cNvPr id="0" name=""/>
        <dsp:cNvSpPr/>
      </dsp:nvSpPr>
      <dsp:spPr>
        <a:xfrm>
          <a:off x="187712" y="1840401"/>
          <a:ext cx="341629" cy="3412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D6A88E-8F49-4592-94FF-2D0D67E68BBA}">
      <dsp:nvSpPr>
        <dsp:cNvPr id="0" name=""/>
        <dsp:cNvSpPr/>
      </dsp:nvSpPr>
      <dsp:spPr>
        <a:xfrm>
          <a:off x="717053" y="1700780"/>
          <a:ext cx="7408192" cy="678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30" tIns="71830" rIns="71830" bIns="71830" numCol="1" spcCol="1270" anchor="ctr" anchorCtr="0">
          <a:noAutofit/>
        </a:bodyPr>
        <a:lstStyle/>
        <a:p>
          <a:pPr marL="0" lvl="0" indent="0" algn="l" defTabSz="622300">
            <a:lnSpc>
              <a:spcPct val="90000"/>
            </a:lnSpc>
            <a:spcBef>
              <a:spcPct val="0"/>
            </a:spcBef>
            <a:spcAft>
              <a:spcPct val="35000"/>
            </a:spcAft>
            <a:buNone/>
          </a:pPr>
          <a:r>
            <a:rPr lang="en-US" sz="1400" b="1" kern="1200"/>
            <a:t>2. What adaptations help animals survive in their environments, and how do these adaptations relate to their classification?</a:t>
          </a:r>
          <a:endParaRPr lang="en-US" sz="1400" kern="1200"/>
        </a:p>
      </dsp:txBody>
      <dsp:txXfrm>
        <a:off x="717053" y="1700780"/>
        <a:ext cx="7408192" cy="678712"/>
      </dsp:txXfrm>
    </dsp:sp>
    <dsp:sp modelId="{C22DC535-9A57-406A-A26A-1785678C7C5A}">
      <dsp:nvSpPr>
        <dsp:cNvPr id="0" name=""/>
        <dsp:cNvSpPr/>
      </dsp:nvSpPr>
      <dsp:spPr>
        <a:xfrm>
          <a:off x="0" y="2549171"/>
          <a:ext cx="8157641" cy="6205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D41666-9C32-470C-BE65-8AECE009E505}">
      <dsp:nvSpPr>
        <dsp:cNvPr id="0" name=""/>
        <dsp:cNvSpPr/>
      </dsp:nvSpPr>
      <dsp:spPr>
        <a:xfrm>
          <a:off x="187712" y="2688791"/>
          <a:ext cx="341629" cy="3412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50C03B-8C15-461B-AE63-57C98765D6E2}">
      <dsp:nvSpPr>
        <dsp:cNvPr id="0" name=""/>
        <dsp:cNvSpPr/>
      </dsp:nvSpPr>
      <dsp:spPr>
        <a:xfrm>
          <a:off x="717053" y="2549171"/>
          <a:ext cx="7408192" cy="678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30" tIns="71830" rIns="71830" bIns="71830" numCol="1" spcCol="1270" anchor="ctr" anchorCtr="0">
          <a:noAutofit/>
        </a:bodyPr>
        <a:lstStyle/>
        <a:p>
          <a:pPr marL="0" lvl="0" indent="0" algn="l" defTabSz="622300">
            <a:lnSpc>
              <a:spcPct val="90000"/>
            </a:lnSpc>
            <a:spcBef>
              <a:spcPct val="0"/>
            </a:spcBef>
            <a:spcAft>
              <a:spcPct val="35000"/>
            </a:spcAft>
            <a:buNone/>
          </a:pPr>
          <a:r>
            <a:rPr lang="en-US" sz="1400" kern="1200"/>
            <a:t>- Animals have adaptations like fur for warmth (mammals), scales for protection (reptiles and fish), and wings for flight (birds and some insects). These adaptations help define their classification and how they live.  </a:t>
          </a:r>
        </a:p>
      </dsp:txBody>
      <dsp:txXfrm>
        <a:off x="717053" y="2549171"/>
        <a:ext cx="7408192" cy="678712"/>
      </dsp:txXfrm>
    </dsp:sp>
    <dsp:sp modelId="{BB03B035-69CA-4EA7-8F07-4F33859798D4}">
      <dsp:nvSpPr>
        <dsp:cNvPr id="0" name=""/>
        <dsp:cNvSpPr/>
      </dsp:nvSpPr>
      <dsp:spPr>
        <a:xfrm>
          <a:off x="0" y="3397561"/>
          <a:ext cx="8157641" cy="6205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77A369-AB81-49FE-8A35-E5D3F59B8197}">
      <dsp:nvSpPr>
        <dsp:cNvPr id="0" name=""/>
        <dsp:cNvSpPr/>
      </dsp:nvSpPr>
      <dsp:spPr>
        <a:xfrm>
          <a:off x="187712" y="3537182"/>
          <a:ext cx="341629" cy="3412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B29E08-8B94-4F01-B75D-50F4E257BE49}">
      <dsp:nvSpPr>
        <dsp:cNvPr id="0" name=""/>
        <dsp:cNvSpPr/>
      </dsp:nvSpPr>
      <dsp:spPr>
        <a:xfrm>
          <a:off x="717053" y="3397561"/>
          <a:ext cx="7408192" cy="678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30" tIns="71830" rIns="71830" bIns="71830" numCol="1" spcCol="1270" anchor="ctr" anchorCtr="0">
          <a:noAutofit/>
        </a:bodyPr>
        <a:lstStyle/>
        <a:p>
          <a:pPr marL="0" lvl="0" indent="0" algn="l" defTabSz="622300">
            <a:lnSpc>
              <a:spcPct val="90000"/>
            </a:lnSpc>
            <a:spcBef>
              <a:spcPct val="0"/>
            </a:spcBef>
            <a:spcAft>
              <a:spcPct val="35000"/>
            </a:spcAft>
            <a:buNone/>
          </a:pPr>
          <a:r>
            <a:rPr lang="en-US" sz="1400" b="1" kern="1200"/>
            <a:t>3. How does classifying animals into specific groups help us understand biodiversity and the relationships between different species?</a:t>
          </a:r>
          <a:endParaRPr lang="en-US" sz="1400" kern="1200"/>
        </a:p>
      </dsp:txBody>
      <dsp:txXfrm>
        <a:off x="717053" y="3397561"/>
        <a:ext cx="7408192" cy="678712"/>
      </dsp:txXfrm>
    </dsp:sp>
    <dsp:sp modelId="{3F7FFC73-E208-447C-9619-581C14E470E3}">
      <dsp:nvSpPr>
        <dsp:cNvPr id="0" name=""/>
        <dsp:cNvSpPr/>
      </dsp:nvSpPr>
      <dsp:spPr>
        <a:xfrm>
          <a:off x="0" y="4245952"/>
          <a:ext cx="8157641" cy="6205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2877DE-8C5D-43F8-B82C-6741132D2D27}">
      <dsp:nvSpPr>
        <dsp:cNvPr id="0" name=""/>
        <dsp:cNvSpPr/>
      </dsp:nvSpPr>
      <dsp:spPr>
        <a:xfrm>
          <a:off x="187712" y="4385573"/>
          <a:ext cx="341629" cy="34129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53C544-C0FB-45F3-B9C4-72954592A411}">
      <dsp:nvSpPr>
        <dsp:cNvPr id="0" name=""/>
        <dsp:cNvSpPr/>
      </dsp:nvSpPr>
      <dsp:spPr>
        <a:xfrm>
          <a:off x="717053" y="4245952"/>
          <a:ext cx="7408192" cy="678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30" tIns="71830" rIns="71830" bIns="71830" numCol="1" spcCol="1270" anchor="ctr" anchorCtr="0">
          <a:noAutofit/>
        </a:bodyPr>
        <a:lstStyle/>
        <a:p>
          <a:pPr marL="0" lvl="0" indent="0" algn="l" defTabSz="622300">
            <a:lnSpc>
              <a:spcPct val="90000"/>
            </a:lnSpc>
            <a:spcBef>
              <a:spcPct val="0"/>
            </a:spcBef>
            <a:spcAft>
              <a:spcPct val="35000"/>
            </a:spcAft>
            <a:buNone/>
          </a:pPr>
          <a:r>
            <a:rPr lang="en-US" sz="1400" kern="1200"/>
            <a:t>- Classification helps scientists see how animals are related, track evolution, and protect species. It also helps us understand ecosystems and how different species interact.  </a:t>
          </a:r>
        </a:p>
      </dsp:txBody>
      <dsp:txXfrm>
        <a:off x="717053" y="4245952"/>
        <a:ext cx="7408192" cy="6787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F0E17-E01F-45FC-BBC1-DDF2AB47B9FA}">
      <dsp:nvSpPr>
        <dsp:cNvPr id="0" name=""/>
        <dsp:cNvSpPr/>
      </dsp:nvSpPr>
      <dsp:spPr>
        <a:xfrm>
          <a:off x="0" y="2886"/>
          <a:ext cx="11040905" cy="5912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08C021-BB6F-45B7-8638-4E41AF09FA41}">
      <dsp:nvSpPr>
        <dsp:cNvPr id="0" name=""/>
        <dsp:cNvSpPr/>
      </dsp:nvSpPr>
      <dsp:spPr>
        <a:xfrm>
          <a:off x="178846" y="135912"/>
          <a:ext cx="325174" cy="3251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ECEF1B-5774-4641-A7D6-E2760777970C}">
      <dsp:nvSpPr>
        <dsp:cNvPr id="0" name=""/>
        <dsp:cNvSpPr/>
      </dsp:nvSpPr>
      <dsp:spPr>
        <a:xfrm>
          <a:off x="682866" y="2886"/>
          <a:ext cx="10357370" cy="591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71" tIns="62571" rIns="62571" bIns="62571" numCol="1" spcCol="1270" anchor="ctr" anchorCtr="0">
          <a:noAutofit/>
        </a:bodyPr>
        <a:lstStyle/>
        <a:p>
          <a:pPr marL="0" lvl="0" indent="0" algn="l" defTabSz="666750">
            <a:lnSpc>
              <a:spcPct val="100000"/>
            </a:lnSpc>
            <a:spcBef>
              <a:spcPct val="0"/>
            </a:spcBef>
            <a:spcAft>
              <a:spcPct val="35000"/>
            </a:spcAft>
            <a:buNone/>
          </a:pPr>
          <a:r>
            <a:rPr lang="en-US" sz="1500" b="1" kern="1200" dirty="0"/>
            <a:t>1. Kingdom Animalia</a:t>
          </a:r>
          <a:endParaRPr lang="en-US" sz="1500" kern="1200" dirty="0"/>
        </a:p>
      </dsp:txBody>
      <dsp:txXfrm>
        <a:off x="682866" y="2886"/>
        <a:ext cx="10357370" cy="591226"/>
      </dsp:txXfrm>
    </dsp:sp>
    <dsp:sp modelId="{605C14F6-E915-4592-B95B-7B160D782A64}">
      <dsp:nvSpPr>
        <dsp:cNvPr id="0" name=""/>
        <dsp:cNvSpPr/>
      </dsp:nvSpPr>
      <dsp:spPr>
        <a:xfrm>
          <a:off x="0" y="741919"/>
          <a:ext cx="11040905" cy="5912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C1BC15-06E0-427B-8184-7F8D0F2F23A6}">
      <dsp:nvSpPr>
        <dsp:cNvPr id="0" name=""/>
        <dsp:cNvSpPr/>
      </dsp:nvSpPr>
      <dsp:spPr>
        <a:xfrm>
          <a:off x="178846" y="874945"/>
          <a:ext cx="325174" cy="3251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538668-7C96-4403-BC0E-D7FFCF2B49FC}">
      <dsp:nvSpPr>
        <dsp:cNvPr id="0" name=""/>
        <dsp:cNvSpPr/>
      </dsp:nvSpPr>
      <dsp:spPr>
        <a:xfrm>
          <a:off x="682866" y="741919"/>
          <a:ext cx="10357370" cy="591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71" tIns="62571" rIns="62571" bIns="62571" numCol="1" spcCol="1270" anchor="ctr" anchorCtr="0">
          <a:noAutofit/>
        </a:bodyPr>
        <a:lstStyle/>
        <a:p>
          <a:pPr marL="0" lvl="0" indent="0" algn="l" defTabSz="666750">
            <a:lnSpc>
              <a:spcPct val="100000"/>
            </a:lnSpc>
            <a:spcBef>
              <a:spcPct val="0"/>
            </a:spcBef>
            <a:spcAft>
              <a:spcPct val="35000"/>
            </a:spcAft>
            <a:buNone/>
          </a:pPr>
          <a:r>
            <a:rPr lang="en-US" sz="1500" kern="1200"/>
            <a:t>All animals belong to the </a:t>
          </a:r>
          <a:r>
            <a:rPr lang="en-US" sz="1500" b="1" kern="1200"/>
            <a:t>Kingdom Animalia</a:t>
          </a:r>
          <a:r>
            <a:rPr lang="en-US" sz="1500" kern="1200"/>
            <a:t>, which includes organisms that are multicellular, heterotrophic (consume food for energy), and capable of movement at some stage of life.</a:t>
          </a:r>
        </a:p>
      </dsp:txBody>
      <dsp:txXfrm>
        <a:off x="682866" y="741919"/>
        <a:ext cx="10357370" cy="591226"/>
      </dsp:txXfrm>
    </dsp:sp>
    <dsp:sp modelId="{C23718B1-DEB4-43D2-A807-60EED69AC5F5}">
      <dsp:nvSpPr>
        <dsp:cNvPr id="0" name=""/>
        <dsp:cNvSpPr/>
      </dsp:nvSpPr>
      <dsp:spPr>
        <a:xfrm>
          <a:off x="0" y="1480952"/>
          <a:ext cx="11040905" cy="5912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982A0-630E-4C40-8525-DE8AAE1B36CA}">
      <dsp:nvSpPr>
        <dsp:cNvPr id="0" name=""/>
        <dsp:cNvSpPr/>
      </dsp:nvSpPr>
      <dsp:spPr>
        <a:xfrm>
          <a:off x="178846" y="1613978"/>
          <a:ext cx="325174" cy="3251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5AE3E7-5A1F-45F4-B8B2-E3288BFD90FD}">
      <dsp:nvSpPr>
        <dsp:cNvPr id="0" name=""/>
        <dsp:cNvSpPr/>
      </dsp:nvSpPr>
      <dsp:spPr>
        <a:xfrm>
          <a:off x="682866" y="1480952"/>
          <a:ext cx="10357370" cy="591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71" tIns="62571" rIns="62571" bIns="62571" numCol="1" spcCol="1270" anchor="ctr" anchorCtr="0">
          <a:noAutofit/>
        </a:bodyPr>
        <a:lstStyle/>
        <a:p>
          <a:pPr marL="0" lvl="0" indent="0" algn="l" defTabSz="666750">
            <a:lnSpc>
              <a:spcPct val="100000"/>
            </a:lnSpc>
            <a:spcBef>
              <a:spcPct val="0"/>
            </a:spcBef>
            <a:spcAft>
              <a:spcPct val="35000"/>
            </a:spcAft>
            <a:buNone/>
          </a:pPr>
          <a:r>
            <a:rPr lang="en-US" sz="1500" b="1" kern="1200"/>
            <a:t>2. Classification Levels (Taxonomy)</a:t>
          </a:r>
          <a:endParaRPr lang="en-US" sz="1500" kern="1200"/>
        </a:p>
      </dsp:txBody>
      <dsp:txXfrm>
        <a:off x="682866" y="1480952"/>
        <a:ext cx="10357370" cy="591226"/>
      </dsp:txXfrm>
    </dsp:sp>
    <dsp:sp modelId="{FCC4DF22-72FB-4642-82DF-08F8ED1659CE}">
      <dsp:nvSpPr>
        <dsp:cNvPr id="0" name=""/>
        <dsp:cNvSpPr/>
      </dsp:nvSpPr>
      <dsp:spPr>
        <a:xfrm>
          <a:off x="0" y="2219985"/>
          <a:ext cx="11040905" cy="5912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F24789-FFE3-4AD8-9376-06818D05C694}">
      <dsp:nvSpPr>
        <dsp:cNvPr id="0" name=""/>
        <dsp:cNvSpPr/>
      </dsp:nvSpPr>
      <dsp:spPr>
        <a:xfrm>
          <a:off x="178846" y="2353011"/>
          <a:ext cx="325174" cy="3251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263922-8E14-4DC6-9F09-9326362CCDA9}">
      <dsp:nvSpPr>
        <dsp:cNvPr id="0" name=""/>
        <dsp:cNvSpPr/>
      </dsp:nvSpPr>
      <dsp:spPr>
        <a:xfrm>
          <a:off x="682866" y="2219985"/>
          <a:ext cx="4968407" cy="591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71" tIns="62571" rIns="62571" bIns="62571" numCol="1" spcCol="1270" anchor="ctr" anchorCtr="0">
          <a:noAutofit/>
        </a:bodyPr>
        <a:lstStyle/>
        <a:p>
          <a:pPr marL="0" lvl="0" indent="0" algn="l" defTabSz="666750">
            <a:lnSpc>
              <a:spcPct val="100000"/>
            </a:lnSpc>
            <a:spcBef>
              <a:spcPct val="0"/>
            </a:spcBef>
            <a:spcAft>
              <a:spcPct val="35000"/>
            </a:spcAft>
            <a:buNone/>
          </a:pPr>
          <a:r>
            <a:rPr lang="en-US" sz="1500" kern="1200"/>
            <a:t>Scientists classify animals using a hierarchical system:</a:t>
          </a:r>
        </a:p>
      </dsp:txBody>
      <dsp:txXfrm>
        <a:off x="682866" y="2219985"/>
        <a:ext cx="4968407" cy="591226"/>
      </dsp:txXfrm>
    </dsp:sp>
    <dsp:sp modelId="{DC07ECE3-91A3-446D-9D98-9294DC39D9DD}">
      <dsp:nvSpPr>
        <dsp:cNvPr id="0" name=""/>
        <dsp:cNvSpPr/>
      </dsp:nvSpPr>
      <dsp:spPr>
        <a:xfrm>
          <a:off x="5651273" y="2219985"/>
          <a:ext cx="5388963" cy="591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71" tIns="62571" rIns="62571" bIns="62571" numCol="1" spcCol="1270" anchor="ctr" anchorCtr="0">
          <a:noAutofit/>
        </a:bodyPr>
        <a:lstStyle/>
        <a:p>
          <a:pPr marL="0" lvl="0" indent="0" algn="l" defTabSz="488950">
            <a:lnSpc>
              <a:spcPct val="100000"/>
            </a:lnSpc>
            <a:spcBef>
              <a:spcPct val="0"/>
            </a:spcBef>
            <a:spcAft>
              <a:spcPct val="35000"/>
            </a:spcAft>
            <a:buNone/>
          </a:pPr>
          <a:r>
            <a:rPr lang="en-US" sz="1100" b="1" kern="1200"/>
            <a:t>Kingdom</a:t>
          </a:r>
          <a:r>
            <a:rPr lang="en-US" sz="1100" kern="1200"/>
            <a:t> → </a:t>
          </a:r>
          <a:r>
            <a:rPr lang="en-US" sz="1100" b="1" kern="1200"/>
            <a:t>Phylum</a:t>
          </a:r>
          <a:r>
            <a:rPr lang="en-US" sz="1100" kern="1200"/>
            <a:t> → </a:t>
          </a:r>
          <a:r>
            <a:rPr lang="en-US" sz="1100" b="1" kern="1200"/>
            <a:t>Class</a:t>
          </a:r>
          <a:r>
            <a:rPr lang="en-US" sz="1100" kern="1200"/>
            <a:t> → </a:t>
          </a:r>
          <a:r>
            <a:rPr lang="en-US" sz="1100" b="1" kern="1200"/>
            <a:t>Order</a:t>
          </a:r>
          <a:r>
            <a:rPr lang="en-US" sz="1100" kern="1200"/>
            <a:t> → </a:t>
          </a:r>
          <a:r>
            <a:rPr lang="en-US" sz="1100" b="1" kern="1200"/>
            <a:t>Family</a:t>
          </a:r>
          <a:r>
            <a:rPr lang="en-US" sz="1100" kern="1200"/>
            <a:t> → </a:t>
          </a:r>
          <a:r>
            <a:rPr lang="en-US" sz="1100" b="1" kern="1200"/>
            <a:t>Genus</a:t>
          </a:r>
          <a:r>
            <a:rPr lang="en-US" sz="1100" kern="1200"/>
            <a:t> → </a:t>
          </a:r>
          <a:r>
            <a:rPr lang="en-US" sz="1100" b="1" kern="1200"/>
            <a:t>Species</a:t>
          </a:r>
          <a:endParaRPr lang="en-US" sz="1100" kern="1200"/>
        </a:p>
        <a:p>
          <a:pPr marL="0" lvl="0" indent="0" algn="l" defTabSz="488950">
            <a:lnSpc>
              <a:spcPct val="100000"/>
            </a:lnSpc>
            <a:spcBef>
              <a:spcPct val="0"/>
            </a:spcBef>
            <a:spcAft>
              <a:spcPct val="35000"/>
            </a:spcAft>
            <a:buNone/>
          </a:pPr>
          <a:r>
            <a:rPr lang="en-US" sz="1100" kern="1200"/>
            <a:t>Example: Humans → </a:t>
          </a:r>
          <a:r>
            <a:rPr lang="en-US" sz="1100" i="1" kern="1200"/>
            <a:t>Kingdom Animalia</a:t>
          </a:r>
          <a:r>
            <a:rPr lang="en-US" sz="1100" kern="1200"/>
            <a:t>, </a:t>
          </a:r>
          <a:r>
            <a:rPr lang="en-US" sz="1100" i="1" kern="1200"/>
            <a:t>Phylum Chordata</a:t>
          </a:r>
          <a:r>
            <a:rPr lang="en-US" sz="1100" kern="1200"/>
            <a:t>, </a:t>
          </a:r>
          <a:r>
            <a:rPr lang="en-US" sz="1100" i="1" kern="1200"/>
            <a:t>Class Mammalia</a:t>
          </a:r>
          <a:r>
            <a:rPr lang="en-US" sz="1100" kern="1200"/>
            <a:t>, </a:t>
          </a:r>
          <a:r>
            <a:rPr lang="en-US" sz="1100" i="1" kern="1200"/>
            <a:t>Order Primates</a:t>
          </a:r>
          <a:r>
            <a:rPr lang="en-US" sz="1100" kern="1200"/>
            <a:t>, </a:t>
          </a:r>
          <a:r>
            <a:rPr lang="en-US" sz="1100" i="1" kern="1200"/>
            <a:t>Family Hominidae</a:t>
          </a:r>
          <a:r>
            <a:rPr lang="en-US" sz="1100" kern="1200"/>
            <a:t>, </a:t>
          </a:r>
          <a:r>
            <a:rPr lang="en-US" sz="1100" i="1" kern="1200"/>
            <a:t>Genus Homo</a:t>
          </a:r>
          <a:r>
            <a:rPr lang="en-US" sz="1100" kern="1200"/>
            <a:t>, </a:t>
          </a:r>
          <a:r>
            <a:rPr lang="en-US" sz="1100" i="1" kern="1200"/>
            <a:t>Species sapiens</a:t>
          </a:r>
          <a:r>
            <a:rPr lang="en-US" sz="1100" kern="1200"/>
            <a:t> (</a:t>
          </a:r>
          <a:r>
            <a:rPr lang="en-US" sz="1100" i="1" kern="1200"/>
            <a:t>Homo sapiens</a:t>
          </a:r>
          <a:r>
            <a:rPr lang="en-US" sz="1100" kern="1200"/>
            <a:t>).</a:t>
          </a:r>
        </a:p>
      </dsp:txBody>
      <dsp:txXfrm>
        <a:off x="5651273" y="2219985"/>
        <a:ext cx="5388963" cy="591226"/>
      </dsp:txXfrm>
    </dsp:sp>
    <dsp:sp modelId="{8408151D-003E-421D-80FA-077377A5884E}">
      <dsp:nvSpPr>
        <dsp:cNvPr id="0" name=""/>
        <dsp:cNvSpPr/>
      </dsp:nvSpPr>
      <dsp:spPr>
        <a:xfrm>
          <a:off x="0" y="2959018"/>
          <a:ext cx="11040905" cy="5912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59DD74-54D7-47DF-A389-BA518B5B2BBA}">
      <dsp:nvSpPr>
        <dsp:cNvPr id="0" name=""/>
        <dsp:cNvSpPr/>
      </dsp:nvSpPr>
      <dsp:spPr>
        <a:xfrm>
          <a:off x="178846" y="3092044"/>
          <a:ext cx="325174" cy="32517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E7D75E-22AB-43ED-94AB-09F20143312D}">
      <dsp:nvSpPr>
        <dsp:cNvPr id="0" name=""/>
        <dsp:cNvSpPr/>
      </dsp:nvSpPr>
      <dsp:spPr>
        <a:xfrm>
          <a:off x="682866" y="2959018"/>
          <a:ext cx="10357370" cy="591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71" tIns="62571" rIns="62571" bIns="62571" numCol="1" spcCol="1270" anchor="ctr" anchorCtr="0">
          <a:noAutofit/>
        </a:bodyPr>
        <a:lstStyle/>
        <a:p>
          <a:pPr marL="0" lvl="0" indent="0" algn="l" defTabSz="666750">
            <a:lnSpc>
              <a:spcPct val="100000"/>
            </a:lnSpc>
            <a:spcBef>
              <a:spcPct val="0"/>
            </a:spcBef>
            <a:spcAft>
              <a:spcPct val="35000"/>
            </a:spcAft>
            <a:buNone/>
          </a:pPr>
          <a:r>
            <a:rPr lang="en-US" sz="1500" b="1" kern="1200"/>
            <a:t>3. Animal Body Temperature</a:t>
          </a:r>
          <a:endParaRPr lang="en-US" sz="1500" kern="1200"/>
        </a:p>
      </dsp:txBody>
      <dsp:txXfrm>
        <a:off x="682866" y="2959018"/>
        <a:ext cx="10357370" cy="591226"/>
      </dsp:txXfrm>
    </dsp:sp>
    <dsp:sp modelId="{6DDE3B41-F661-4BC7-9964-F81A6563AB83}">
      <dsp:nvSpPr>
        <dsp:cNvPr id="0" name=""/>
        <dsp:cNvSpPr/>
      </dsp:nvSpPr>
      <dsp:spPr>
        <a:xfrm>
          <a:off x="0" y="3698052"/>
          <a:ext cx="11040905" cy="5912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881BBF-3B84-41A4-9C6A-3C935271E2B0}">
      <dsp:nvSpPr>
        <dsp:cNvPr id="0" name=""/>
        <dsp:cNvSpPr/>
      </dsp:nvSpPr>
      <dsp:spPr>
        <a:xfrm>
          <a:off x="178846" y="3831078"/>
          <a:ext cx="325174" cy="32517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C4EECF-5119-47E0-AB3C-2553FBAEA8FF}">
      <dsp:nvSpPr>
        <dsp:cNvPr id="0" name=""/>
        <dsp:cNvSpPr/>
      </dsp:nvSpPr>
      <dsp:spPr>
        <a:xfrm>
          <a:off x="682866" y="3698052"/>
          <a:ext cx="4968407" cy="591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71" tIns="62571" rIns="62571" bIns="62571" numCol="1" spcCol="1270" anchor="ctr" anchorCtr="0">
          <a:noAutofit/>
        </a:bodyPr>
        <a:lstStyle/>
        <a:p>
          <a:pPr marL="0" lvl="0" indent="0" algn="l" defTabSz="666750">
            <a:lnSpc>
              <a:spcPct val="100000"/>
            </a:lnSpc>
            <a:spcBef>
              <a:spcPct val="0"/>
            </a:spcBef>
            <a:spcAft>
              <a:spcPct val="35000"/>
            </a:spcAft>
            <a:buNone/>
          </a:pPr>
          <a:r>
            <a:rPr lang="en-US" sz="1500" b="1" kern="1200"/>
            <a:t>Warm-blooded (Endothermic) Animals</a:t>
          </a:r>
          <a:r>
            <a:rPr lang="en-US" sz="1500" kern="1200"/>
            <a:t> (Mammals &amp; Birds): Maintain a constant body temperature.</a:t>
          </a:r>
        </a:p>
      </dsp:txBody>
      <dsp:txXfrm>
        <a:off x="682866" y="3698052"/>
        <a:ext cx="4968407" cy="591226"/>
      </dsp:txXfrm>
    </dsp:sp>
    <dsp:sp modelId="{427A90DB-00BF-4980-8FD6-91FF26244E1C}">
      <dsp:nvSpPr>
        <dsp:cNvPr id="0" name=""/>
        <dsp:cNvSpPr/>
      </dsp:nvSpPr>
      <dsp:spPr>
        <a:xfrm>
          <a:off x="5651273" y="3698052"/>
          <a:ext cx="5388963" cy="591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71" tIns="62571" rIns="62571" bIns="62571" numCol="1" spcCol="1270" anchor="ctr" anchorCtr="0">
          <a:noAutofit/>
        </a:bodyPr>
        <a:lstStyle/>
        <a:p>
          <a:pPr marL="0" lvl="0" indent="0" algn="l" defTabSz="488950">
            <a:lnSpc>
              <a:spcPct val="100000"/>
            </a:lnSpc>
            <a:spcBef>
              <a:spcPct val="0"/>
            </a:spcBef>
            <a:spcAft>
              <a:spcPct val="35000"/>
            </a:spcAft>
            <a:buNone/>
          </a:pPr>
          <a:r>
            <a:rPr lang="en-US" sz="1100" kern="1200"/>
            <a:t>Normal body temperature:</a:t>
          </a:r>
        </a:p>
        <a:p>
          <a:pPr marL="57150" lvl="1" indent="-57150" algn="l" defTabSz="488950">
            <a:lnSpc>
              <a:spcPct val="90000"/>
            </a:lnSpc>
            <a:spcBef>
              <a:spcPct val="0"/>
            </a:spcBef>
            <a:spcAft>
              <a:spcPct val="15000"/>
            </a:spcAft>
            <a:buChar char="•"/>
          </a:pPr>
          <a:r>
            <a:rPr lang="en-US" sz="1100" b="1" kern="1200"/>
            <a:t>Humans</a:t>
          </a:r>
          <a:r>
            <a:rPr lang="en-US" sz="1100" kern="1200"/>
            <a:t>: ~ </a:t>
          </a:r>
          <a:r>
            <a:rPr lang="en-US" sz="1100" b="1" kern="1200"/>
            <a:t>37°C (98.6°F)</a:t>
          </a:r>
          <a:endParaRPr lang="en-US" sz="1100" kern="1200"/>
        </a:p>
        <a:p>
          <a:pPr marL="57150" lvl="1" indent="-57150" algn="l" defTabSz="488950">
            <a:lnSpc>
              <a:spcPct val="90000"/>
            </a:lnSpc>
            <a:spcBef>
              <a:spcPct val="0"/>
            </a:spcBef>
            <a:spcAft>
              <a:spcPct val="15000"/>
            </a:spcAft>
            <a:buChar char="•"/>
          </a:pPr>
          <a:r>
            <a:rPr lang="en-US" sz="1100" b="1" kern="1200"/>
            <a:t>Dogs</a:t>
          </a:r>
          <a:r>
            <a:rPr lang="en-US" sz="1100" kern="1200"/>
            <a:t>: ~ </a:t>
          </a:r>
          <a:r>
            <a:rPr lang="en-US" sz="1100" b="1" kern="1200"/>
            <a:t>38–39°C (100–102°F)</a:t>
          </a:r>
          <a:endParaRPr lang="en-US" sz="1100" kern="1200"/>
        </a:p>
        <a:p>
          <a:pPr marL="57150" lvl="1" indent="-57150" algn="l" defTabSz="488950">
            <a:lnSpc>
              <a:spcPct val="90000"/>
            </a:lnSpc>
            <a:spcBef>
              <a:spcPct val="0"/>
            </a:spcBef>
            <a:spcAft>
              <a:spcPct val="15000"/>
            </a:spcAft>
            <a:buChar char="•"/>
          </a:pPr>
          <a:r>
            <a:rPr lang="en-US" sz="1100" b="1" kern="1200"/>
            <a:t>Birds</a:t>
          </a:r>
          <a:r>
            <a:rPr lang="en-US" sz="1100" kern="1200"/>
            <a:t>: ~ </a:t>
          </a:r>
          <a:r>
            <a:rPr lang="en-US" sz="1100" b="1" kern="1200"/>
            <a:t>39–42°C (102–108°F)</a:t>
          </a:r>
          <a:endParaRPr lang="en-US" sz="1100" kern="1200"/>
        </a:p>
      </dsp:txBody>
      <dsp:txXfrm>
        <a:off x="5651273" y="3698052"/>
        <a:ext cx="5388963" cy="591226"/>
      </dsp:txXfrm>
    </dsp:sp>
    <dsp:sp modelId="{5C287281-87C1-426C-AB81-72299D50EF22}">
      <dsp:nvSpPr>
        <dsp:cNvPr id="0" name=""/>
        <dsp:cNvSpPr/>
      </dsp:nvSpPr>
      <dsp:spPr>
        <a:xfrm>
          <a:off x="0" y="4437085"/>
          <a:ext cx="11040905" cy="5912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235AC7-F611-467D-8769-991D9D79E124}">
      <dsp:nvSpPr>
        <dsp:cNvPr id="0" name=""/>
        <dsp:cNvSpPr/>
      </dsp:nvSpPr>
      <dsp:spPr>
        <a:xfrm>
          <a:off x="178846" y="4570111"/>
          <a:ext cx="325174" cy="32517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22D67C-D016-491B-98A2-B187BCDA37F2}">
      <dsp:nvSpPr>
        <dsp:cNvPr id="0" name=""/>
        <dsp:cNvSpPr/>
      </dsp:nvSpPr>
      <dsp:spPr>
        <a:xfrm>
          <a:off x="682866" y="4437085"/>
          <a:ext cx="10357370" cy="591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571" tIns="62571" rIns="62571" bIns="62571" numCol="1" spcCol="1270" anchor="ctr" anchorCtr="0">
          <a:noAutofit/>
        </a:bodyPr>
        <a:lstStyle/>
        <a:p>
          <a:pPr marL="0" lvl="0" indent="0" algn="l" defTabSz="666750">
            <a:lnSpc>
              <a:spcPct val="100000"/>
            </a:lnSpc>
            <a:spcBef>
              <a:spcPct val="0"/>
            </a:spcBef>
            <a:spcAft>
              <a:spcPct val="35000"/>
            </a:spcAft>
            <a:buNone/>
          </a:pPr>
          <a:r>
            <a:rPr lang="en-US" sz="1500" b="1" kern="1200"/>
            <a:t>Cold-blooded (Ectothermic) Animals</a:t>
          </a:r>
          <a:r>
            <a:rPr lang="en-US" sz="1500" kern="1200"/>
            <a:t> (Reptiles, Amphibians, Fish, Insects): Their body temperature changes with the environment.</a:t>
          </a:r>
        </a:p>
      </dsp:txBody>
      <dsp:txXfrm>
        <a:off x="682866" y="4437085"/>
        <a:ext cx="10357370" cy="5912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DCCD0-E1B7-467D-8585-6BA622F041AD}">
      <dsp:nvSpPr>
        <dsp:cNvPr id="0" name=""/>
        <dsp:cNvSpPr/>
      </dsp:nvSpPr>
      <dsp:spPr>
        <a:xfrm>
          <a:off x="0" y="643"/>
          <a:ext cx="82695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E98F6E-612E-4F08-BFAF-801FDFC55A83}">
      <dsp:nvSpPr>
        <dsp:cNvPr id="0" name=""/>
        <dsp:cNvSpPr/>
      </dsp:nvSpPr>
      <dsp:spPr>
        <a:xfrm>
          <a:off x="0" y="643"/>
          <a:ext cx="8269592" cy="752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4. Vertebrates vs. Invertebrates</a:t>
          </a:r>
          <a:endParaRPr lang="en-US" sz="2100" kern="1200" dirty="0"/>
        </a:p>
      </dsp:txBody>
      <dsp:txXfrm>
        <a:off x="0" y="643"/>
        <a:ext cx="8269592" cy="752379"/>
      </dsp:txXfrm>
    </dsp:sp>
    <dsp:sp modelId="{1E19E02D-137D-4F69-9255-C9534F26AD6F}">
      <dsp:nvSpPr>
        <dsp:cNvPr id="0" name=""/>
        <dsp:cNvSpPr/>
      </dsp:nvSpPr>
      <dsp:spPr>
        <a:xfrm>
          <a:off x="0" y="753022"/>
          <a:ext cx="826959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5079C7-5542-4A96-9B4E-02D69F92919F}">
      <dsp:nvSpPr>
        <dsp:cNvPr id="0" name=""/>
        <dsp:cNvSpPr/>
      </dsp:nvSpPr>
      <dsp:spPr>
        <a:xfrm>
          <a:off x="0" y="753022"/>
          <a:ext cx="8269592" cy="752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Vertebrates</a:t>
          </a:r>
          <a:r>
            <a:rPr lang="en-US" sz="2100" kern="1200"/>
            <a:t>: Animals with a backbone (e.g., mammals, birds, reptiles, amphibians, fish).</a:t>
          </a:r>
        </a:p>
      </dsp:txBody>
      <dsp:txXfrm>
        <a:off x="0" y="753022"/>
        <a:ext cx="8269592" cy="752379"/>
      </dsp:txXfrm>
    </dsp:sp>
    <dsp:sp modelId="{FA505B33-BC41-4DAA-A0FB-D5DE3AF08864}">
      <dsp:nvSpPr>
        <dsp:cNvPr id="0" name=""/>
        <dsp:cNvSpPr/>
      </dsp:nvSpPr>
      <dsp:spPr>
        <a:xfrm>
          <a:off x="0" y="1505401"/>
          <a:ext cx="826959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1D4400-732D-4FF0-9EA4-BFEBC275D8AA}">
      <dsp:nvSpPr>
        <dsp:cNvPr id="0" name=""/>
        <dsp:cNvSpPr/>
      </dsp:nvSpPr>
      <dsp:spPr>
        <a:xfrm>
          <a:off x="0" y="1505401"/>
          <a:ext cx="8269592" cy="752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Invertebrates</a:t>
          </a:r>
          <a:r>
            <a:rPr lang="en-US" sz="2100" kern="1200" dirty="0"/>
            <a:t>: Animals without a backbone (e.g., insects, jellyfish, worms, mollusks).</a:t>
          </a:r>
        </a:p>
      </dsp:txBody>
      <dsp:txXfrm>
        <a:off x="0" y="1505401"/>
        <a:ext cx="8269592" cy="752379"/>
      </dsp:txXfrm>
    </dsp:sp>
    <dsp:sp modelId="{5F848492-63E8-4D06-BE0B-B9916AD7A1B9}">
      <dsp:nvSpPr>
        <dsp:cNvPr id="0" name=""/>
        <dsp:cNvSpPr/>
      </dsp:nvSpPr>
      <dsp:spPr>
        <a:xfrm>
          <a:off x="0" y="2257781"/>
          <a:ext cx="826959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36C5B-0042-4EFF-A333-7AB37BDB3EE0}">
      <dsp:nvSpPr>
        <dsp:cNvPr id="0" name=""/>
        <dsp:cNvSpPr/>
      </dsp:nvSpPr>
      <dsp:spPr>
        <a:xfrm>
          <a:off x="0" y="2257781"/>
          <a:ext cx="8269592" cy="752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5. Animal Adaptations</a:t>
          </a:r>
          <a:endParaRPr lang="en-US" sz="2100" kern="1200"/>
        </a:p>
      </dsp:txBody>
      <dsp:txXfrm>
        <a:off x="0" y="2257781"/>
        <a:ext cx="8269592" cy="752379"/>
      </dsp:txXfrm>
    </dsp:sp>
    <dsp:sp modelId="{015E6A82-8BD6-4C2C-BFCF-3DD25ED99621}">
      <dsp:nvSpPr>
        <dsp:cNvPr id="0" name=""/>
        <dsp:cNvSpPr/>
      </dsp:nvSpPr>
      <dsp:spPr>
        <a:xfrm>
          <a:off x="0" y="3010160"/>
          <a:ext cx="826959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B625B2-E562-4259-A158-915668471CFC}">
      <dsp:nvSpPr>
        <dsp:cNvPr id="0" name=""/>
        <dsp:cNvSpPr/>
      </dsp:nvSpPr>
      <dsp:spPr>
        <a:xfrm>
          <a:off x="0" y="3010160"/>
          <a:ext cx="8269592" cy="752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Animals develop </a:t>
          </a:r>
          <a:r>
            <a:rPr lang="en-US" sz="2100" b="1" kern="1200"/>
            <a:t>physical</a:t>
          </a:r>
          <a:r>
            <a:rPr lang="en-US" sz="2100" kern="1200"/>
            <a:t> (fur, scales, feathers) and </a:t>
          </a:r>
          <a:r>
            <a:rPr lang="en-US" sz="2100" b="1" kern="1200"/>
            <a:t>behavioral</a:t>
          </a:r>
          <a:r>
            <a:rPr lang="en-US" sz="2100" kern="1200"/>
            <a:t> (migration, hibernation) adaptations to survive in their environments.</a:t>
          </a:r>
        </a:p>
      </dsp:txBody>
      <dsp:txXfrm>
        <a:off x="0" y="3010160"/>
        <a:ext cx="8269592" cy="752379"/>
      </dsp:txXfrm>
    </dsp:sp>
    <dsp:sp modelId="{25987E71-AF6E-4287-A552-183403412252}">
      <dsp:nvSpPr>
        <dsp:cNvPr id="0" name=""/>
        <dsp:cNvSpPr/>
      </dsp:nvSpPr>
      <dsp:spPr>
        <a:xfrm>
          <a:off x="0" y="3762540"/>
          <a:ext cx="82695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A5A9A8-EDDB-4495-A719-D18825E7DC3B}">
      <dsp:nvSpPr>
        <dsp:cNvPr id="0" name=""/>
        <dsp:cNvSpPr/>
      </dsp:nvSpPr>
      <dsp:spPr>
        <a:xfrm>
          <a:off x="0" y="3762540"/>
          <a:ext cx="8269592" cy="752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a:t>6. Importance of Animal Classification</a:t>
          </a:r>
          <a:endParaRPr lang="en-US" sz="2100" kern="1200"/>
        </a:p>
      </dsp:txBody>
      <dsp:txXfrm>
        <a:off x="0" y="3762540"/>
        <a:ext cx="8269592" cy="752379"/>
      </dsp:txXfrm>
    </dsp:sp>
    <dsp:sp modelId="{82CBA72A-6E8C-457B-8720-0DBD6A6B35B1}">
      <dsp:nvSpPr>
        <dsp:cNvPr id="0" name=""/>
        <dsp:cNvSpPr/>
      </dsp:nvSpPr>
      <dsp:spPr>
        <a:xfrm>
          <a:off x="0" y="4514919"/>
          <a:ext cx="826959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ABD338-C16F-42A2-9C5D-231B205832B4}">
      <dsp:nvSpPr>
        <dsp:cNvPr id="0" name=""/>
        <dsp:cNvSpPr/>
      </dsp:nvSpPr>
      <dsp:spPr>
        <a:xfrm>
          <a:off x="0" y="4514919"/>
          <a:ext cx="8269592" cy="752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Helps scientists </a:t>
          </a:r>
          <a:r>
            <a:rPr lang="en-US" sz="2100" b="1" kern="1200"/>
            <a:t>understand evolution</a:t>
          </a:r>
          <a:r>
            <a:rPr lang="en-US" sz="2100" kern="1200"/>
            <a:t>, </a:t>
          </a:r>
          <a:r>
            <a:rPr lang="en-US" sz="2100" b="1" kern="1200"/>
            <a:t>identify new species</a:t>
          </a:r>
          <a:r>
            <a:rPr lang="en-US" sz="2100" kern="1200"/>
            <a:t>, and </a:t>
          </a:r>
          <a:r>
            <a:rPr lang="en-US" sz="2100" b="1" kern="1200"/>
            <a:t>study ecosystems</a:t>
          </a:r>
          <a:r>
            <a:rPr lang="en-US" sz="2100" kern="1200"/>
            <a:t>.</a:t>
          </a:r>
        </a:p>
      </dsp:txBody>
      <dsp:txXfrm>
        <a:off x="0" y="4514919"/>
        <a:ext cx="8269592" cy="75237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8D7B5-FE0D-4401-A0CE-09667B919613}"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0F6CA-4A65-4640-8A4F-13B2D4FFF612}" type="slidenum">
              <a:rPr lang="en-US" smtClean="0"/>
              <a:t>‹#›</a:t>
            </a:fld>
            <a:endParaRPr lang="en-US"/>
          </a:p>
        </p:txBody>
      </p:sp>
    </p:spTree>
    <p:extLst>
      <p:ext uri="{BB962C8B-B14F-4D97-AF65-F5344CB8AC3E}">
        <p14:creationId xmlns:p14="http://schemas.microsoft.com/office/powerpoint/2010/main" val="310081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Mammals</a:t>
            </a:r>
          </a:p>
          <a:p>
            <a:r>
              <a:rPr lang="en-US" b="1" dirty="0"/>
              <a:t>Definition: </a:t>
            </a:r>
            <a:r>
              <a:rPr lang="en-US" dirty="0"/>
              <a:t>Mammals are a group of warm-blooded vertebrates characterized by the presence of mammary glands in females, which produce milk to nourish their young. They also have hair or fur, a neocortex (a region of the brain), and three middle ear bones.</a:t>
            </a:r>
          </a:p>
          <a:p>
            <a:r>
              <a:rPr lang="en-US" b="1" dirty="0"/>
              <a:t>Characteristics:</a:t>
            </a:r>
          </a:p>
          <a:p>
            <a:pPr>
              <a:buFont typeface="+mj-lt"/>
              <a:buAutoNum type="arabicPeriod"/>
            </a:pPr>
            <a:r>
              <a:rPr lang="en-US" b="1" dirty="0"/>
              <a:t>Mammary Glands</a:t>
            </a:r>
            <a:r>
              <a:rPr lang="en-US" dirty="0"/>
              <a:t> – Female mammals produce milk to feed their young.</a:t>
            </a:r>
          </a:p>
          <a:p>
            <a:pPr>
              <a:buFont typeface="+mj-lt"/>
              <a:buAutoNum type="arabicPeriod"/>
            </a:pPr>
            <a:r>
              <a:rPr lang="en-US" b="1" dirty="0"/>
              <a:t>Hair or Fur</a:t>
            </a:r>
            <a:r>
              <a:rPr lang="en-US" dirty="0"/>
              <a:t> – All mammals have some form of hair or fur, which helps with temperature regulation.</a:t>
            </a:r>
          </a:p>
          <a:p>
            <a:pPr>
              <a:buFont typeface="+mj-lt"/>
              <a:buAutoNum type="arabicPeriod"/>
            </a:pPr>
            <a:r>
              <a:rPr lang="en-US" b="1" dirty="0"/>
              <a:t>Warm-Blooded (Endothermic)</a:t>
            </a:r>
            <a:r>
              <a:rPr lang="en-US" dirty="0"/>
              <a:t> – Mammals maintain a constant body temperature regardless of the environment.</a:t>
            </a:r>
          </a:p>
          <a:p>
            <a:pPr>
              <a:buFont typeface="+mj-lt"/>
              <a:buAutoNum type="arabicPeriod"/>
            </a:pPr>
            <a:r>
              <a:rPr lang="en-US" b="1" dirty="0"/>
              <a:t>Live Birth (Mostly)</a:t>
            </a:r>
            <a:r>
              <a:rPr lang="en-US" dirty="0"/>
              <a:t> – Most mammals give birth to live young, except monotremes like the platypus and echidna, which lay eggs.</a:t>
            </a:r>
          </a:p>
          <a:p>
            <a:pPr>
              <a:buFont typeface="+mj-lt"/>
              <a:buAutoNum type="arabicPeriod"/>
            </a:pPr>
            <a:r>
              <a:rPr lang="en-US" b="1" dirty="0"/>
              <a:t>Lungs for Breathing</a:t>
            </a:r>
            <a:r>
              <a:rPr lang="en-US" dirty="0"/>
              <a:t> – Mammals have well-developed lungs and breathe oxygen.</a:t>
            </a:r>
          </a:p>
          <a:p>
            <a:pPr>
              <a:buFont typeface="+mj-lt"/>
              <a:buAutoNum type="arabicPeriod"/>
            </a:pPr>
            <a:r>
              <a:rPr lang="en-US" b="1" dirty="0"/>
              <a:t>Four-Chambered Heart</a:t>
            </a:r>
            <a:r>
              <a:rPr lang="en-US" dirty="0"/>
              <a:t> – This helps in efficient circulation of oxygen-rich blood.</a:t>
            </a:r>
          </a:p>
          <a:p>
            <a:pPr>
              <a:buFont typeface="+mj-lt"/>
              <a:buAutoNum type="arabicPeriod"/>
            </a:pPr>
            <a:r>
              <a:rPr lang="en-US" b="1" dirty="0"/>
              <a:t>Specialized Teeth</a:t>
            </a:r>
            <a:r>
              <a:rPr lang="en-US" dirty="0"/>
              <a:t> – Mammals have different types of teeth (incisors, canines, molars) suited for their diets.</a:t>
            </a:r>
          </a:p>
          <a:p>
            <a:pPr>
              <a:buFont typeface="+mj-lt"/>
              <a:buAutoNum type="arabicPeriod"/>
            </a:pPr>
            <a:r>
              <a:rPr lang="en-US" b="1" dirty="0"/>
              <a:t>Highly Developed Brain</a:t>
            </a:r>
            <a:r>
              <a:rPr lang="en-US" dirty="0"/>
              <a:t> – Mammals generally have larger and more complex brains compared to other animals.</a:t>
            </a:r>
          </a:p>
          <a:p>
            <a:endParaRPr lang="en-US" dirty="0"/>
          </a:p>
        </p:txBody>
      </p:sp>
      <p:sp>
        <p:nvSpPr>
          <p:cNvPr id="4" name="Slide Number Placeholder 3"/>
          <p:cNvSpPr>
            <a:spLocks noGrp="1"/>
          </p:cNvSpPr>
          <p:nvPr>
            <p:ph type="sldNum" sz="quarter" idx="5"/>
          </p:nvPr>
        </p:nvSpPr>
        <p:spPr/>
        <p:txBody>
          <a:bodyPr/>
          <a:lstStyle/>
          <a:p>
            <a:fld id="{9940F6CA-4A65-4640-8A4F-13B2D4FFF612}" type="slidenum">
              <a:rPr lang="en-US" smtClean="0"/>
              <a:t>4</a:t>
            </a:fld>
            <a:endParaRPr lang="en-US"/>
          </a:p>
        </p:txBody>
      </p:sp>
    </p:spTree>
    <p:extLst>
      <p:ext uri="{BB962C8B-B14F-4D97-AF65-F5344CB8AC3E}">
        <p14:creationId xmlns:p14="http://schemas.microsoft.com/office/powerpoint/2010/main" val="1102037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Examples of Fish:</a:t>
            </a:r>
            <a:br>
              <a:rPr lang="en-US" dirty="0"/>
            </a:br>
            <a:r>
              <a:rPr lang="en-US" dirty="0"/>
              <a:t>🐠 </a:t>
            </a:r>
            <a:r>
              <a:rPr lang="en-US" b="1" dirty="0"/>
              <a:t>Goldfish</a:t>
            </a:r>
            <a:r>
              <a:rPr lang="en-US" dirty="0"/>
              <a:t> – One of the most popular </a:t>
            </a:r>
            <a:r>
              <a:rPr lang="en-US" b="1" dirty="0"/>
              <a:t>freshwater aquarium fish</a:t>
            </a:r>
            <a:r>
              <a:rPr lang="en-US" dirty="0"/>
              <a:t> known for their vibrant colors and ease of care.</a:t>
            </a:r>
            <a:br>
              <a:rPr lang="en-US" dirty="0"/>
            </a:br>
            <a:r>
              <a:rPr lang="en-US" dirty="0"/>
              <a:t>🦈 </a:t>
            </a:r>
            <a:r>
              <a:rPr lang="en-US" b="1" dirty="0"/>
              <a:t>Sharks</a:t>
            </a:r>
            <a:r>
              <a:rPr lang="en-US" dirty="0"/>
              <a:t> – Large, predatory fish with </a:t>
            </a:r>
            <a:r>
              <a:rPr lang="en-US" b="1" dirty="0"/>
              <a:t>cartilage instead of bones</a:t>
            </a:r>
            <a:r>
              <a:rPr lang="en-US" dirty="0"/>
              <a:t>, giving them flexibility. Sharks are </a:t>
            </a:r>
            <a:r>
              <a:rPr lang="en-US" b="1" dirty="0"/>
              <a:t>apex predators</a:t>
            </a:r>
            <a:r>
              <a:rPr lang="en-US" dirty="0"/>
              <a:t> in many ocean ecosystems.</a:t>
            </a:r>
            <a:br>
              <a:rPr lang="en-US" dirty="0"/>
            </a:br>
            <a:r>
              <a:rPr lang="en-US" dirty="0"/>
              <a:t>🐟 </a:t>
            </a:r>
            <a:r>
              <a:rPr lang="en-US" b="1" dirty="0"/>
              <a:t>Salmon</a:t>
            </a:r>
            <a:r>
              <a:rPr lang="en-US" dirty="0"/>
              <a:t> – Known for their </a:t>
            </a:r>
            <a:r>
              <a:rPr lang="en-US" b="1" dirty="0"/>
              <a:t>migratory behavior</a:t>
            </a:r>
            <a:r>
              <a:rPr lang="en-US" dirty="0"/>
              <a:t>, salmon are born in freshwater, travel to the ocean to grow, and then </a:t>
            </a:r>
            <a:r>
              <a:rPr lang="en-US" b="1" dirty="0"/>
              <a:t>return to freshwater</a:t>
            </a:r>
            <a:r>
              <a:rPr lang="en-US" dirty="0"/>
              <a:t> to spawn.</a:t>
            </a:r>
            <a:br>
              <a:rPr lang="en-US" dirty="0"/>
            </a:br>
            <a:r>
              <a:rPr lang="en-US" dirty="0"/>
              <a:t>🐡 </a:t>
            </a:r>
            <a:r>
              <a:rPr lang="en-US" b="1" dirty="0"/>
              <a:t>Pufferfish</a:t>
            </a:r>
            <a:r>
              <a:rPr lang="en-US" dirty="0"/>
              <a:t> – Famous for their </a:t>
            </a:r>
            <a:r>
              <a:rPr lang="en-US" b="1" dirty="0"/>
              <a:t>ability to inflate</a:t>
            </a:r>
            <a:r>
              <a:rPr lang="en-US" dirty="0"/>
              <a:t> their bodies as a defense mechanism to appear larger and more threatening to predators.</a:t>
            </a:r>
            <a:br>
              <a:rPr lang="en-US" dirty="0"/>
            </a:br>
            <a:r>
              <a:rPr lang="en-US" dirty="0"/>
              <a:t>🐠 </a:t>
            </a:r>
            <a:r>
              <a:rPr lang="en-US" b="1" dirty="0"/>
              <a:t>Clownfish</a:t>
            </a:r>
            <a:r>
              <a:rPr lang="en-US" dirty="0"/>
              <a:t> – Small fish that live in </a:t>
            </a:r>
            <a:r>
              <a:rPr lang="en-US" b="1" dirty="0"/>
              <a:t>coral reefs</a:t>
            </a:r>
            <a:r>
              <a:rPr lang="en-US" dirty="0"/>
              <a:t> and have a </a:t>
            </a:r>
            <a:r>
              <a:rPr lang="en-US" b="1" dirty="0"/>
              <a:t>mutualistic relationship with sea anemones</a:t>
            </a:r>
            <a:r>
              <a:rPr lang="en-US" dirty="0"/>
              <a:t>, where they find shelter and protection from predators while the anemones benefit from leftover food.</a:t>
            </a:r>
          </a:p>
        </p:txBody>
      </p:sp>
      <p:sp>
        <p:nvSpPr>
          <p:cNvPr id="4" name="Slide Number Placeholder 3"/>
          <p:cNvSpPr>
            <a:spLocks noGrp="1"/>
          </p:cNvSpPr>
          <p:nvPr>
            <p:ph type="sldNum" sz="quarter" idx="5"/>
          </p:nvPr>
        </p:nvSpPr>
        <p:spPr/>
        <p:txBody>
          <a:bodyPr/>
          <a:lstStyle/>
          <a:p>
            <a:fld id="{9940F6CA-4A65-4640-8A4F-13B2D4FFF612}" type="slidenum">
              <a:rPr lang="en-US" smtClean="0"/>
              <a:t>13</a:t>
            </a:fld>
            <a:endParaRPr lang="en-US"/>
          </a:p>
        </p:txBody>
      </p:sp>
    </p:spTree>
    <p:extLst>
      <p:ext uri="{BB962C8B-B14F-4D97-AF65-F5344CB8AC3E}">
        <p14:creationId xmlns:p14="http://schemas.microsoft.com/office/powerpoint/2010/main" val="1842709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Insects 🐜🐝🦗</a:t>
            </a:r>
          </a:p>
          <a:p>
            <a:r>
              <a:rPr lang="en-US" dirty="0"/>
              <a:t>📌 </a:t>
            </a:r>
            <a:r>
              <a:rPr lang="en-US" b="1" dirty="0"/>
              <a:t>Definition:</a:t>
            </a:r>
            <a:br>
              <a:rPr lang="en-US" dirty="0"/>
            </a:br>
            <a:r>
              <a:rPr lang="en-US" dirty="0"/>
              <a:t>Insects are the </a:t>
            </a:r>
            <a:r>
              <a:rPr lang="en-US" b="1" dirty="0"/>
              <a:t>largest group of animals</a:t>
            </a:r>
            <a:r>
              <a:rPr lang="en-US" dirty="0"/>
              <a:t> on Earth, known for their </a:t>
            </a:r>
            <a:r>
              <a:rPr lang="en-US" b="1" dirty="0"/>
              <a:t>three-part body structure</a:t>
            </a:r>
            <a:r>
              <a:rPr lang="en-US" dirty="0"/>
              <a:t> (head, thorax, abdomen), </a:t>
            </a:r>
            <a:r>
              <a:rPr lang="en-US" b="1" dirty="0"/>
              <a:t>six legs</a:t>
            </a:r>
            <a:r>
              <a:rPr lang="en-US" dirty="0"/>
              <a:t>, and often </a:t>
            </a:r>
            <a:r>
              <a:rPr lang="en-US" b="1" dirty="0"/>
              <a:t>wings</a:t>
            </a:r>
            <a:r>
              <a:rPr lang="en-US" dirty="0"/>
              <a:t>. These adaptable creatures can be found in almost every habitat, from forests to deserts, and even inside your home.</a:t>
            </a:r>
          </a:p>
          <a:p>
            <a:r>
              <a:rPr lang="en-US" dirty="0"/>
              <a:t>📌 </a:t>
            </a:r>
            <a:r>
              <a:rPr lang="en-US" b="1" dirty="0"/>
              <a:t>Characteristics:</a:t>
            </a:r>
            <a:br>
              <a:rPr lang="en-US" dirty="0"/>
            </a:br>
            <a:r>
              <a:rPr lang="en-US" dirty="0"/>
              <a:t>✔ </a:t>
            </a:r>
            <a:r>
              <a:rPr lang="en-US" b="1" dirty="0"/>
              <a:t>Three-Part Body</a:t>
            </a:r>
            <a:r>
              <a:rPr lang="en-US" dirty="0"/>
              <a:t> – Insects have a body divided into three sections: the </a:t>
            </a:r>
            <a:r>
              <a:rPr lang="en-US" b="1" dirty="0"/>
              <a:t>head</a:t>
            </a:r>
            <a:r>
              <a:rPr lang="en-US" dirty="0"/>
              <a:t> (where the brain and sensory organs are), the </a:t>
            </a:r>
            <a:r>
              <a:rPr lang="en-US" b="1" dirty="0"/>
              <a:t>thorax</a:t>
            </a:r>
            <a:r>
              <a:rPr lang="en-US" dirty="0"/>
              <a:t> (where the legs and wings are attached), and the </a:t>
            </a:r>
            <a:r>
              <a:rPr lang="en-US" b="1" dirty="0"/>
              <a:t>abdomen</a:t>
            </a:r>
            <a:r>
              <a:rPr lang="en-US" dirty="0"/>
              <a:t> (where internal organs are located). 🧠</a:t>
            </a:r>
            <a:br>
              <a:rPr lang="en-US" dirty="0"/>
            </a:br>
            <a:r>
              <a:rPr lang="en-US" dirty="0"/>
              <a:t>✔ </a:t>
            </a:r>
            <a:r>
              <a:rPr lang="en-US" b="1" dirty="0"/>
              <a:t>Six Legs</a:t>
            </a:r>
            <a:r>
              <a:rPr lang="en-US" dirty="0"/>
              <a:t> – All insects have </a:t>
            </a:r>
            <a:r>
              <a:rPr lang="en-US" b="1" dirty="0"/>
              <a:t>six legs</a:t>
            </a:r>
            <a:r>
              <a:rPr lang="en-US" dirty="0"/>
              <a:t>, which are attached to the thorax. This is one of the key features that define them as insects. 🦵</a:t>
            </a:r>
            <a:br>
              <a:rPr lang="en-US" dirty="0"/>
            </a:br>
            <a:r>
              <a:rPr lang="en-US" dirty="0"/>
              <a:t>✔ </a:t>
            </a:r>
            <a:r>
              <a:rPr lang="en-US" b="1" dirty="0"/>
              <a:t>Exoskeleton</a:t>
            </a:r>
            <a:r>
              <a:rPr lang="en-US" dirty="0"/>
              <a:t> – Insects have an </a:t>
            </a:r>
            <a:r>
              <a:rPr lang="en-US" b="1" dirty="0"/>
              <a:t>external skeleton</a:t>
            </a:r>
            <a:r>
              <a:rPr lang="en-US" dirty="0"/>
              <a:t> (exoskeleton) made of </a:t>
            </a:r>
            <a:r>
              <a:rPr lang="en-US" b="1" dirty="0"/>
              <a:t>chitin</a:t>
            </a:r>
            <a:r>
              <a:rPr lang="en-US" dirty="0"/>
              <a:t>, providing </a:t>
            </a:r>
            <a:r>
              <a:rPr lang="en-US" b="1" dirty="0"/>
              <a:t>protection</a:t>
            </a:r>
            <a:r>
              <a:rPr lang="en-US" dirty="0"/>
              <a:t>, structure, and helping to retain moisture. 🛡️</a:t>
            </a:r>
            <a:br>
              <a:rPr lang="en-US" dirty="0"/>
            </a:br>
            <a:r>
              <a:rPr lang="en-US" dirty="0"/>
              <a:t>✔ </a:t>
            </a:r>
            <a:r>
              <a:rPr lang="en-US" b="1" dirty="0"/>
              <a:t>Wings (Many Species)</a:t>
            </a:r>
            <a:r>
              <a:rPr lang="en-US" dirty="0"/>
              <a:t> – Many insects, such as </a:t>
            </a:r>
            <a:r>
              <a:rPr lang="en-US" b="1" dirty="0"/>
              <a:t>butterflies</a:t>
            </a:r>
            <a:r>
              <a:rPr lang="en-US" dirty="0"/>
              <a:t> and </a:t>
            </a:r>
            <a:r>
              <a:rPr lang="en-US" b="1" dirty="0"/>
              <a:t>bees</a:t>
            </a:r>
            <a:r>
              <a:rPr lang="en-US" dirty="0"/>
              <a:t>, have </a:t>
            </a:r>
            <a:r>
              <a:rPr lang="en-US" b="1" dirty="0"/>
              <a:t>wings</a:t>
            </a:r>
            <a:r>
              <a:rPr lang="en-US" dirty="0"/>
              <a:t>, allowing them to </a:t>
            </a:r>
            <a:r>
              <a:rPr lang="en-US" b="1" dirty="0"/>
              <a:t>fly</a:t>
            </a:r>
            <a:r>
              <a:rPr lang="en-US" dirty="0"/>
              <a:t> and move quickly between habitats. 🦋</a:t>
            </a:r>
            <a:br>
              <a:rPr lang="en-US" dirty="0"/>
            </a:br>
            <a:r>
              <a:rPr lang="en-US" dirty="0"/>
              <a:t>✔ </a:t>
            </a:r>
            <a:r>
              <a:rPr lang="en-US" b="1" dirty="0"/>
              <a:t>Antennae</a:t>
            </a:r>
            <a:r>
              <a:rPr lang="en-US" dirty="0"/>
              <a:t> – </a:t>
            </a:r>
            <a:r>
              <a:rPr lang="en-US" b="1" dirty="0"/>
              <a:t>Antennae</a:t>
            </a:r>
            <a:r>
              <a:rPr lang="en-US" dirty="0"/>
              <a:t> help insects </a:t>
            </a:r>
            <a:r>
              <a:rPr lang="en-US" b="1" dirty="0"/>
              <a:t>sense their surroundings</a:t>
            </a:r>
            <a:r>
              <a:rPr lang="en-US" dirty="0"/>
              <a:t> by detecting chemicals, vibrations, and other environmental cues. 🦗</a:t>
            </a:r>
            <a:br>
              <a:rPr lang="en-US" dirty="0"/>
            </a:br>
            <a:r>
              <a:rPr lang="en-US" dirty="0"/>
              <a:t>✔ </a:t>
            </a:r>
            <a:r>
              <a:rPr lang="en-US" b="1" dirty="0"/>
              <a:t>Small Size</a:t>
            </a:r>
            <a:r>
              <a:rPr lang="en-US" dirty="0"/>
              <a:t> – Most insects are </a:t>
            </a:r>
            <a:r>
              <a:rPr lang="en-US" b="1" dirty="0"/>
              <a:t>small and lightweight</a:t>
            </a:r>
            <a:r>
              <a:rPr lang="en-US" dirty="0"/>
              <a:t>, which helps them </a:t>
            </a:r>
            <a:r>
              <a:rPr lang="en-US" b="1" dirty="0"/>
              <a:t>fit into small spaces</a:t>
            </a:r>
            <a:r>
              <a:rPr lang="en-US" dirty="0"/>
              <a:t> and evade predators. 🌍</a:t>
            </a:r>
            <a:br>
              <a:rPr lang="en-US" dirty="0"/>
            </a:br>
            <a:r>
              <a:rPr lang="en-US" dirty="0"/>
              <a:t>✔ </a:t>
            </a:r>
            <a:r>
              <a:rPr lang="en-US" b="1" dirty="0"/>
              <a:t>Metamorphosis</a:t>
            </a:r>
            <a:r>
              <a:rPr lang="en-US" dirty="0"/>
              <a:t> – Insects undergo </a:t>
            </a:r>
            <a:r>
              <a:rPr lang="en-US" b="1" dirty="0"/>
              <a:t>metamorphosis</a:t>
            </a:r>
            <a:r>
              <a:rPr lang="en-US" dirty="0"/>
              <a:t> during their life cycle. Some, like </a:t>
            </a:r>
            <a:r>
              <a:rPr lang="en-US" b="1" dirty="0"/>
              <a:t>butterflies</a:t>
            </a:r>
            <a:r>
              <a:rPr lang="en-US" dirty="0"/>
              <a:t>, experience </a:t>
            </a:r>
            <a:r>
              <a:rPr lang="en-US" b="1" dirty="0"/>
              <a:t>complete metamorphosis</a:t>
            </a:r>
            <a:r>
              <a:rPr lang="en-US" dirty="0"/>
              <a:t>, while others, like </a:t>
            </a:r>
            <a:r>
              <a:rPr lang="en-US" b="1" dirty="0"/>
              <a:t>grasshoppers</a:t>
            </a:r>
            <a:r>
              <a:rPr lang="en-US" dirty="0"/>
              <a:t>, undergo </a:t>
            </a:r>
            <a:r>
              <a:rPr lang="en-US" b="1" dirty="0"/>
              <a:t>incomplete metamorphosis</a:t>
            </a:r>
            <a:r>
              <a:rPr lang="en-US" dirty="0"/>
              <a:t> (developing through several stages without a pupal stage). 🔄</a:t>
            </a:r>
          </a:p>
          <a:p>
            <a:endParaRPr lang="en-US" dirty="0"/>
          </a:p>
        </p:txBody>
      </p:sp>
      <p:sp>
        <p:nvSpPr>
          <p:cNvPr id="4" name="Slide Number Placeholder 3"/>
          <p:cNvSpPr>
            <a:spLocks noGrp="1"/>
          </p:cNvSpPr>
          <p:nvPr>
            <p:ph type="sldNum" sz="quarter" idx="5"/>
          </p:nvPr>
        </p:nvSpPr>
        <p:spPr/>
        <p:txBody>
          <a:bodyPr/>
          <a:lstStyle/>
          <a:p>
            <a:fld id="{9940F6CA-4A65-4640-8A4F-13B2D4FFF612}" type="slidenum">
              <a:rPr lang="en-US" smtClean="0"/>
              <a:t>14</a:t>
            </a:fld>
            <a:endParaRPr lang="en-US"/>
          </a:p>
        </p:txBody>
      </p:sp>
    </p:spTree>
    <p:extLst>
      <p:ext uri="{BB962C8B-B14F-4D97-AF65-F5344CB8AC3E}">
        <p14:creationId xmlns:p14="http://schemas.microsoft.com/office/powerpoint/2010/main" val="391463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Examples of Insects:</a:t>
            </a:r>
            <a:br>
              <a:rPr lang="en-US" dirty="0"/>
            </a:br>
            <a:r>
              <a:rPr lang="en-US" dirty="0"/>
              <a:t>🐝 </a:t>
            </a:r>
            <a:r>
              <a:rPr lang="en-US" b="1" dirty="0"/>
              <a:t>Bees</a:t>
            </a:r>
            <a:r>
              <a:rPr lang="en-US" dirty="0"/>
              <a:t> – Vital </a:t>
            </a:r>
            <a:r>
              <a:rPr lang="en-US" b="1" dirty="0"/>
              <a:t>pollinators</a:t>
            </a:r>
            <a:r>
              <a:rPr lang="en-US" dirty="0"/>
              <a:t> that help plants reproduce by transferring pollen. Their role in ecosystems is crucial to food production and biodiversity.</a:t>
            </a:r>
            <a:br>
              <a:rPr lang="en-US" dirty="0"/>
            </a:br>
            <a:r>
              <a:rPr lang="en-US" dirty="0"/>
              <a:t>🦗 </a:t>
            </a:r>
            <a:r>
              <a:rPr lang="en-US" b="1" dirty="0"/>
              <a:t>Grasshoppers</a:t>
            </a:r>
            <a:r>
              <a:rPr lang="en-US" dirty="0"/>
              <a:t> – Known for their powerful </a:t>
            </a:r>
            <a:r>
              <a:rPr lang="en-US" b="1" dirty="0"/>
              <a:t>jumping ability</a:t>
            </a:r>
            <a:r>
              <a:rPr lang="en-US" dirty="0"/>
              <a:t> and </a:t>
            </a:r>
            <a:r>
              <a:rPr lang="en-US" b="1" dirty="0"/>
              <a:t>loud chirping</a:t>
            </a:r>
            <a:r>
              <a:rPr lang="en-US" dirty="0"/>
              <a:t>, often heard in warm weather.</a:t>
            </a:r>
            <a:br>
              <a:rPr lang="en-US" dirty="0"/>
            </a:br>
            <a:r>
              <a:rPr lang="en-US" dirty="0"/>
              <a:t>🦋 </a:t>
            </a:r>
            <a:r>
              <a:rPr lang="en-US" b="1" dirty="0"/>
              <a:t>Butterflies</a:t>
            </a:r>
            <a:r>
              <a:rPr lang="en-US" dirty="0"/>
              <a:t> – Famous for their </a:t>
            </a:r>
            <a:r>
              <a:rPr lang="en-US" b="1" dirty="0"/>
              <a:t>colorful wings</a:t>
            </a:r>
            <a:r>
              <a:rPr lang="en-US" dirty="0"/>
              <a:t> and remarkable life cycle, including </a:t>
            </a:r>
            <a:r>
              <a:rPr lang="en-US" b="1" dirty="0"/>
              <a:t>metamorphosis</a:t>
            </a:r>
            <a:r>
              <a:rPr lang="en-US" dirty="0"/>
              <a:t> from larvae to adult.</a:t>
            </a:r>
            <a:br>
              <a:rPr lang="en-US" dirty="0"/>
            </a:br>
            <a:r>
              <a:rPr lang="en-US" dirty="0"/>
              <a:t>🐜 </a:t>
            </a:r>
            <a:r>
              <a:rPr lang="en-US" b="1" dirty="0"/>
              <a:t>Ants</a:t>
            </a:r>
            <a:r>
              <a:rPr lang="en-US" dirty="0"/>
              <a:t> – Highly social insects that live in organized </a:t>
            </a:r>
            <a:r>
              <a:rPr lang="en-US" b="1" dirty="0"/>
              <a:t>colonies</a:t>
            </a:r>
            <a:r>
              <a:rPr lang="en-US" dirty="0"/>
              <a:t> and work together to gather food, build nests, and protect their queen.</a:t>
            </a:r>
            <a:br>
              <a:rPr lang="en-US" dirty="0"/>
            </a:br>
            <a:r>
              <a:rPr lang="en-US" dirty="0"/>
              <a:t>🪲 </a:t>
            </a:r>
            <a:r>
              <a:rPr lang="en-US" b="1" dirty="0"/>
              <a:t>Beetles</a:t>
            </a:r>
            <a:r>
              <a:rPr lang="en-US" dirty="0"/>
              <a:t> – The largest group of insects, with hard outer shells that protect their bodies. They are diverse in appearance and habitat, with some species being important for decomposition.</a:t>
            </a:r>
          </a:p>
        </p:txBody>
      </p:sp>
      <p:sp>
        <p:nvSpPr>
          <p:cNvPr id="4" name="Slide Number Placeholder 3"/>
          <p:cNvSpPr>
            <a:spLocks noGrp="1"/>
          </p:cNvSpPr>
          <p:nvPr>
            <p:ph type="sldNum" sz="quarter" idx="5"/>
          </p:nvPr>
        </p:nvSpPr>
        <p:spPr/>
        <p:txBody>
          <a:bodyPr/>
          <a:lstStyle/>
          <a:p>
            <a:fld id="{9940F6CA-4A65-4640-8A4F-13B2D4FFF612}" type="slidenum">
              <a:rPr lang="en-US" smtClean="0"/>
              <a:t>15</a:t>
            </a:fld>
            <a:endParaRPr lang="en-US"/>
          </a:p>
        </p:txBody>
      </p:sp>
    </p:spTree>
    <p:extLst>
      <p:ext uri="{BB962C8B-B14F-4D97-AF65-F5344CB8AC3E}">
        <p14:creationId xmlns:p14="http://schemas.microsoft.com/office/powerpoint/2010/main" val="3410431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Examples of Mammals:</a:t>
            </a:r>
          </a:p>
          <a:p>
            <a:pPr>
              <a:buFont typeface="+mj-lt"/>
              <a:buAutoNum type="arabicPeriod"/>
            </a:pPr>
            <a:r>
              <a:rPr lang="en-US" b="1" dirty="0"/>
              <a:t>Humans</a:t>
            </a:r>
            <a:r>
              <a:rPr lang="en-US" dirty="0"/>
              <a:t> (</a:t>
            </a:r>
            <a:r>
              <a:rPr lang="en-US" i="1" dirty="0"/>
              <a:t>Homo sapiens</a:t>
            </a:r>
            <a:r>
              <a:rPr lang="en-US" dirty="0"/>
              <a:t>) – Walk upright, have advanced cognitive abilities, and use tools.</a:t>
            </a:r>
          </a:p>
          <a:p>
            <a:pPr>
              <a:buFont typeface="+mj-lt"/>
              <a:buAutoNum type="arabicPeriod"/>
            </a:pPr>
            <a:r>
              <a:rPr lang="en-US" b="1" dirty="0"/>
              <a:t>Dogs</a:t>
            </a:r>
            <a:r>
              <a:rPr lang="en-US" dirty="0"/>
              <a:t> (</a:t>
            </a:r>
            <a:r>
              <a:rPr lang="en-US" i="1" dirty="0"/>
              <a:t>Canis lupus </a:t>
            </a:r>
            <a:r>
              <a:rPr lang="en-US" i="1" dirty="0" err="1"/>
              <a:t>familiaris</a:t>
            </a:r>
            <a:r>
              <a:rPr lang="en-US" dirty="0"/>
              <a:t>) – Domesticated mammals with keen senses of smell and hearing.</a:t>
            </a:r>
          </a:p>
          <a:p>
            <a:pPr>
              <a:buFont typeface="+mj-lt"/>
              <a:buAutoNum type="arabicPeriod"/>
            </a:pPr>
            <a:r>
              <a:rPr lang="en-US" b="1" dirty="0"/>
              <a:t>Cats</a:t>
            </a:r>
            <a:r>
              <a:rPr lang="en-US" dirty="0"/>
              <a:t> (</a:t>
            </a:r>
            <a:r>
              <a:rPr lang="en-US" i="1" dirty="0"/>
              <a:t>Felis catus</a:t>
            </a:r>
            <a:r>
              <a:rPr lang="en-US" dirty="0"/>
              <a:t>) – Agile hunters with sharp claws and whiskers for detecting movement.</a:t>
            </a:r>
          </a:p>
          <a:p>
            <a:pPr>
              <a:buFont typeface="+mj-lt"/>
              <a:buAutoNum type="arabicPeriod"/>
            </a:pPr>
            <a:r>
              <a:rPr lang="en-US" b="1" dirty="0"/>
              <a:t>Elephants</a:t>
            </a:r>
            <a:r>
              <a:rPr lang="en-US" dirty="0"/>
              <a:t> (</a:t>
            </a:r>
            <a:r>
              <a:rPr lang="en-US" i="1" dirty="0"/>
              <a:t>Loxodonta </a:t>
            </a:r>
            <a:r>
              <a:rPr lang="en-US" i="1" dirty="0" err="1"/>
              <a:t>africana</a:t>
            </a:r>
            <a:r>
              <a:rPr lang="en-US" dirty="0"/>
              <a:t>) – Large land mammals known for their intelligence and social behavior.</a:t>
            </a:r>
          </a:p>
          <a:p>
            <a:pPr>
              <a:buFont typeface="+mj-lt"/>
              <a:buAutoNum type="arabicPeriod"/>
            </a:pPr>
            <a:r>
              <a:rPr lang="en-US" b="1" dirty="0"/>
              <a:t>Dolphins</a:t>
            </a:r>
            <a:r>
              <a:rPr lang="en-US" dirty="0"/>
              <a:t> (</a:t>
            </a:r>
            <a:r>
              <a:rPr lang="en-US" i="1" dirty="0"/>
              <a:t>Delphinidae</a:t>
            </a:r>
            <a:r>
              <a:rPr lang="en-US" dirty="0"/>
              <a:t>) – Aquatic mammals that use echolocation for navigation and communication.</a:t>
            </a:r>
          </a:p>
          <a:p>
            <a:pPr>
              <a:buFont typeface="+mj-lt"/>
              <a:buAutoNum type="arabicPeriod"/>
            </a:pPr>
            <a:r>
              <a:rPr lang="en-US" b="1" dirty="0"/>
              <a:t>Bats</a:t>
            </a:r>
            <a:r>
              <a:rPr lang="en-US" dirty="0"/>
              <a:t> (</a:t>
            </a:r>
            <a:r>
              <a:rPr lang="en-US" i="1" dirty="0" err="1"/>
              <a:t>Chiroptera</a:t>
            </a:r>
            <a:r>
              <a:rPr lang="en-US" dirty="0"/>
              <a:t>) – The only mammals capable of true flight.</a:t>
            </a:r>
          </a:p>
          <a:p>
            <a:pPr>
              <a:buFont typeface="+mj-lt"/>
              <a:buAutoNum type="arabicPeriod"/>
            </a:pPr>
            <a:r>
              <a:rPr lang="en-US" b="1" dirty="0"/>
              <a:t>Kangaroos</a:t>
            </a:r>
            <a:r>
              <a:rPr lang="en-US" dirty="0"/>
              <a:t> (</a:t>
            </a:r>
            <a:r>
              <a:rPr lang="en-US" i="1" dirty="0"/>
              <a:t>Macropus</a:t>
            </a:r>
            <a:r>
              <a:rPr lang="en-US" dirty="0"/>
              <a:t>) – Marsupials that carry and nurse their young in pouches.</a:t>
            </a:r>
          </a:p>
          <a:p>
            <a:endParaRPr lang="en-US" dirty="0"/>
          </a:p>
        </p:txBody>
      </p:sp>
      <p:sp>
        <p:nvSpPr>
          <p:cNvPr id="4" name="Slide Number Placeholder 3"/>
          <p:cNvSpPr>
            <a:spLocks noGrp="1"/>
          </p:cNvSpPr>
          <p:nvPr>
            <p:ph type="sldNum" sz="quarter" idx="5"/>
          </p:nvPr>
        </p:nvSpPr>
        <p:spPr/>
        <p:txBody>
          <a:bodyPr/>
          <a:lstStyle/>
          <a:p>
            <a:fld id="{9940F6CA-4A65-4640-8A4F-13B2D4FFF612}" type="slidenum">
              <a:rPr lang="en-US" smtClean="0"/>
              <a:t>5</a:t>
            </a:fld>
            <a:endParaRPr lang="en-US"/>
          </a:p>
        </p:txBody>
      </p:sp>
    </p:spTree>
    <p:extLst>
      <p:ext uri="{BB962C8B-B14F-4D97-AF65-F5344CB8AC3E}">
        <p14:creationId xmlns:p14="http://schemas.microsoft.com/office/powerpoint/2010/main" val="192086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Birds 🐦🦜🦢</a:t>
            </a:r>
          </a:p>
          <a:p>
            <a:r>
              <a:rPr lang="en-US" dirty="0"/>
              <a:t>📌 </a:t>
            </a:r>
            <a:r>
              <a:rPr lang="en-US" b="1" dirty="0"/>
              <a:t>Definition:</a:t>
            </a:r>
            <a:br>
              <a:rPr lang="en-US" dirty="0"/>
            </a:br>
            <a:r>
              <a:rPr lang="en-US" dirty="0"/>
              <a:t>Birds are </a:t>
            </a:r>
            <a:r>
              <a:rPr lang="en-US" b="1" dirty="0"/>
              <a:t>warm-blooded vertebrates</a:t>
            </a:r>
            <a:r>
              <a:rPr lang="en-US" dirty="0"/>
              <a:t> distinguished by their </a:t>
            </a:r>
            <a:r>
              <a:rPr lang="en-US" b="1" dirty="0"/>
              <a:t>feathers, beaks, and ability to lay hard-shelled eggs</a:t>
            </a:r>
            <a:r>
              <a:rPr lang="en-US" dirty="0"/>
              <a:t>. They have a highly efficient respiratory system and lightweight skeletal structure, which aids in flight. While most birds can fly, some species—such as </a:t>
            </a:r>
            <a:r>
              <a:rPr lang="en-US" b="1" dirty="0"/>
              <a:t>ostriches, emus, and penguins—are flightless</a:t>
            </a:r>
            <a:r>
              <a:rPr lang="en-US" dirty="0"/>
              <a:t> and have adapted to life on land or in the water.</a:t>
            </a:r>
          </a:p>
          <a:p>
            <a:r>
              <a:rPr lang="en-US" dirty="0"/>
              <a:t>📌 </a:t>
            </a:r>
            <a:r>
              <a:rPr lang="en-US" b="1" dirty="0"/>
              <a:t>Characteristics:</a:t>
            </a:r>
            <a:br>
              <a:rPr lang="en-US" dirty="0"/>
            </a:br>
            <a:r>
              <a:rPr lang="en-US" dirty="0"/>
              <a:t>✔ </a:t>
            </a:r>
            <a:r>
              <a:rPr lang="en-US" b="1" dirty="0"/>
              <a:t>Feathers</a:t>
            </a:r>
            <a:r>
              <a:rPr lang="en-US" dirty="0"/>
              <a:t> – Unique to birds, feathers provide </a:t>
            </a:r>
            <a:r>
              <a:rPr lang="en-US" b="1" dirty="0"/>
              <a:t>insulation, waterproofing, and enable flight</a:t>
            </a:r>
            <a:r>
              <a:rPr lang="en-US" dirty="0"/>
              <a:t> 🪶</a:t>
            </a:r>
            <a:br>
              <a:rPr lang="en-US" dirty="0"/>
            </a:br>
            <a:r>
              <a:rPr lang="en-US" dirty="0"/>
              <a:t>✔ </a:t>
            </a:r>
            <a:r>
              <a:rPr lang="en-US" b="1" dirty="0"/>
              <a:t>Beak (No Teeth)</a:t>
            </a:r>
            <a:r>
              <a:rPr lang="en-US" dirty="0"/>
              <a:t> – Birds have </a:t>
            </a:r>
            <a:r>
              <a:rPr lang="en-US" b="1" dirty="0"/>
              <a:t>specialized beaks</a:t>
            </a:r>
            <a:r>
              <a:rPr lang="en-US" dirty="0"/>
              <a:t> suited to their diets, such as sharp beaks for carnivores and curved beaks for seed-eaters 🦜</a:t>
            </a:r>
            <a:br>
              <a:rPr lang="en-US" dirty="0"/>
            </a:br>
            <a:r>
              <a:rPr lang="en-US" dirty="0"/>
              <a:t>✔ </a:t>
            </a:r>
            <a:r>
              <a:rPr lang="en-US" b="1" dirty="0"/>
              <a:t>Lay Eggs</a:t>
            </a:r>
            <a:r>
              <a:rPr lang="en-US" dirty="0"/>
              <a:t> – Birds reproduce by laying </a:t>
            </a:r>
            <a:r>
              <a:rPr lang="en-US" b="1" dirty="0"/>
              <a:t>hard-shelled eggs</a:t>
            </a:r>
            <a:r>
              <a:rPr lang="en-US" dirty="0"/>
              <a:t>, which protect the developing young until they hatch 🥚</a:t>
            </a:r>
            <a:br>
              <a:rPr lang="en-US" dirty="0"/>
            </a:br>
            <a:r>
              <a:rPr lang="en-US" dirty="0"/>
              <a:t>✔ </a:t>
            </a:r>
            <a:r>
              <a:rPr lang="en-US" b="1" dirty="0"/>
              <a:t>Hollow Bones</a:t>
            </a:r>
            <a:r>
              <a:rPr lang="en-US" dirty="0"/>
              <a:t> – Most birds have </a:t>
            </a:r>
            <a:r>
              <a:rPr lang="en-US" b="1" dirty="0"/>
              <a:t>lightweight, hollow bones</a:t>
            </a:r>
            <a:r>
              <a:rPr lang="en-US" dirty="0"/>
              <a:t> to reduce body weight and aid in flight ✈️</a:t>
            </a:r>
            <a:br>
              <a:rPr lang="en-US" dirty="0"/>
            </a:br>
            <a:r>
              <a:rPr lang="en-US" dirty="0"/>
              <a:t>✔ </a:t>
            </a:r>
            <a:r>
              <a:rPr lang="en-US" b="1" dirty="0"/>
              <a:t>Warm-Blooded</a:t>
            </a:r>
            <a:r>
              <a:rPr lang="en-US" dirty="0"/>
              <a:t> – Birds maintain a </a:t>
            </a:r>
            <a:r>
              <a:rPr lang="en-US" b="1" dirty="0"/>
              <a:t>constant body temperature</a:t>
            </a:r>
            <a:r>
              <a:rPr lang="en-US" dirty="0"/>
              <a:t>, allowing them to survive in various climates 🌡️</a:t>
            </a:r>
            <a:br>
              <a:rPr lang="en-US" dirty="0"/>
            </a:br>
            <a:r>
              <a:rPr lang="en-US" dirty="0"/>
              <a:t>✔ </a:t>
            </a:r>
            <a:r>
              <a:rPr lang="en-US" b="1" dirty="0"/>
              <a:t>High Metabolism</a:t>
            </a:r>
            <a:r>
              <a:rPr lang="en-US" dirty="0"/>
              <a:t> – Birds require </a:t>
            </a:r>
            <a:r>
              <a:rPr lang="en-US" b="1" dirty="0"/>
              <a:t>a lot of energy</a:t>
            </a:r>
            <a:r>
              <a:rPr lang="en-US" dirty="0"/>
              <a:t> to support their active lifestyle and flight capabilities ⚡</a:t>
            </a:r>
            <a:br>
              <a:rPr lang="en-US" dirty="0"/>
            </a:br>
            <a:r>
              <a:rPr lang="en-US" dirty="0"/>
              <a:t>✔ </a:t>
            </a:r>
            <a:r>
              <a:rPr lang="en-US" b="1" dirty="0"/>
              <a:t>Strong Respiratory System</a:t>
            </a:r>
            <a:r>
              <a:rPr lang="en-US" dirty="0"/>
              <a:t> – Their </a:t>
            </a:r>
            <a:r>
              <a:rPr lang="en-US" b="1" dirty="0"/>
              <a:t>efficient lungs and air sacs</a:t>
            </a:r>
            <a:r>
              <a:rPr lang="en-US" dirty="0"/>
              <a:t> provide a continuous oxygen supply, crucial for flying 🫁</a:t>
            </a:r>
          </a:p>
          <a:p>
            <a:endParaRPr lang="en-US" dirty="0"/>
          </a:p>
        </p:txBody>
      </p:sp>
      <p:sp>
        <p:nvSpPr>
          <p:cNvPr id="4" name="Slide Number Placeholder 3"/>
          <p:cNvSpPr>
            <a:spLocks noGrp="1"/>
          </p:cNvSpPr>
          <p:nvPr>
            <p:ph type="sldNum" sz="quarter" idx="5"/>
          </p:nvPr>
        </p:nvSpPr>
        <p:spPr/>
        <p:txBody>
          <a:bodyPr/>
          <a:lstStyle/>
          <a:p>
            <a:fld id="{9940F6CA-4A65-4640-8A4F-13B2D4FFF612}" type="slidenum">
              <a:rPr lang="en-US" smtClean="0"/>
              <a:t>6</a:t>
            </a:fld>
            <a:endParaRPr lang="en-US"/>
          </a:p>
        </p:txBody>
      </p:sp>
    </p:spTree>
    <p:extLst>
      <p:ext uri="{BB962C8B-B14F-4D97-AF65-F5344CB8AC3E}">
        <p14:creationId xmlns:p14="http://schemas.microsoft.com/office/powerpoint/2010/main" val="948160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Examples of Birds:</a:t>
            </a:r>
            <a:br>
              <a:rPr lang="en-US" dirty="0"/>
            </a:br>
            <a:r>
              <a:rPr lang="en-US" dirty="0"/>
              <a:t>🦅 </a:t>
            </a:r>
            <a:r>
              <a:rPr lang="en-US" b="1" dirty="0"/>
              <a:t>Eagles</a:t>
            </a:r>
            <a:r>
              <a:rPr lang="en-US" dirty="0"/>
              <a:t> – Large, powerful birds of prey with </a:t>
            </a:r>
            <a:r>
              <a:rPr lang="en-US" b="1" dirty="0"/>
              <a:t>keen eyesight, sharp talons, and strong beaks</a:t>
            </a:r>
            <a:r>
              <a:rPr lang="en-US" dirty="0"/>
              <a:t> used for hunting small animals and fish.</a:t>
            </a:r>
            <a:br>
              <a:rPr lang="en-US" dirty="0"/>
            </a:br>
            <a:r>
              <a:rPr lang="en-US" dirty="0"/>
              <a:t>🦜 </a:t>
            </a:r>
            <a:r>
              <a:rPr lang="en-US" b="1" dirty="0"/>
              <a:t>Parrots</a:t>
            </a:r>
            <a:r>
              <a:rPr lang="en-US" dirty="0"/>
              <a:t> – Social and intelligent birds known for their </a:t>
            </a:r>
            <a:r>
              <a:rPr lang="en-US" b="1" dirty="0"/>
              <a:t>bright feathers, strong beaks, and ability to mimic sounds and human speech</a:t>
            </a:r>
            <a:r>
              <a:rPr lang="en-US" dirty="0"/>
              <a:t>.</a:t>
            </a:r>
            <a:br>
              <a:rPr lang="en-US" dirty="0"/>
            </a:br>
            <a:r>
              <a:rPr lang="en-US" dirty="0"/>
              <a:t>🐧 </a:t>
            </a:r>
            <a:r>
              <a:rPr lang="en-US" b="1" dirty="0"/>
              <a:t>Penguins</a:t>
            </a:r>
            <a:r>
              <a:rPr lang="en-US" dirty="0"/>
              <a:t> – Flightless birds adapted to </a:t>
            </a:r>
            <a:r>
              <a:rPr lang="en-US" b="1" dirty="0"/>
              <a:t>cold environments</a:t>
            </a:r>
            <a:r>
              <a:rPr lang="en-US" dirty="0"/>
              <a:t>, with </a:t>
            </a:r>
            <a:r>
              <a:rPr lang="en-US" b="1" dirty="0"/>
              <a:t>flipper-like wings for swimming and a thick layer of fat for insulation</a:t>
            </a:r>
            <a:r>
              <a:rPr lang="en-US" dirty="0"/>
              <a:t>.</a:t>
            </a:r>
            <a:br>
              <a:rPr lang="en-US" dirty="0"/>
            </a:br>
            <a:r>
              <a:rPr lang="en-US" dirty="0"/>
              <a:t>🦩 </a:t>
            </a:r>
            <a:r>
              <a:rPr lang="en-US" b="1" dirty="0"/>
              <a:t>Flamingos</a:t>
            </a:r>
            <a:r>
              <a:rPr lang="en-US" dirty="0"/>
              <a:t> – Wading birds recognized for their </a:t>
            </a:r>
            <a:r>
              <a:rPr lang="en-US" b="1" dirty="0"/>
              <a:t>long legs, curved beaks, and pink feathers</a:t>
            </a:r>
            <a:r>
              <a:rPr lang="en-US" dirty="0"/>
              <a:t>, which come from their diet of shrimp and algae.</a:t>
            </a:r>
            <a:br>
              <a:rPr lang="en-US" dirty="0"/>
            </a:br>
            <a:r>
              <a:rPr lang="en-US" dirty="0"/>
              <a:t>🐓 </a:t>
            </a:r>
            <a:r>
              <a:rPr lang="en-US" b="1" dirty="0"/>
              <a:t>Chickens</a:t>
            </a:r>
            <a:r>
              <a:rPr lang="en-US" dirty="0"/>
              <a:t> – Domesticated birds that are </a:t>
            </a:r>
            <a:r>
              <a:rPr lang="en-US" b="1" dirty="0"/>
              <a:t>widely raised for their eggs and meat</a:t>
            </a:r>
            <a:r>
              <a:rPr lang="en-US" dirty="0"/>
              <a:t>. They communicate using different sounds and follow a social hierarchy.</a:t>
            </a:r>
          </a:p>
        </p:txBody>
      </p:sp>
      <p:sp>
        <p:nvSpPr>
          <p:cNvPr id="4" name="Slide Number Placeholder 3"/>
          <p:cNvSpPr>
            <a:spLocks noGrp="1"/>
          </p:cNvSpPr>
          <p:nvPr>
            <p:ph type="sldNum" sz="quarter" idx="5"/>
          </p:nvPr>
        </p:nvSpPr>
        <p:spPr/>
        <p:txBody>
          <a:bodyPr/>
          <a:lstStyle/>
          <a:p>
            <a:fld id="{9940F6CA-4A65-4640-8A4F-13B2D4FFF612}" type="slidenum">
              <a:rPr lang="en-US" smtClean="0"/>
              <a:t>7</a:t>
            </a:fld>
            <a:endParaRPr lang="en-US"/>
          </a:p>
        </p:txBody>
      </p:sp>
    </p:spTree>
    <p:extLst>
      <p:ext uri="{BB962C8B-B14F-4D97-AF65-F5344CB8AC3E}">
        <p14:creationId xmlns:p14="http://schemas.microsoft.com/office/powerpoint/2010/main" val="41826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Reptiles 🐍🐊🦎</a:t>
            </a:r>
          </a:p>
          <a:p>
            <a:r>
              <a:rPr lang="en-US" dirty="0"/>
              <a:t>📌 </a:t>
            </a:r>
            <a:r>
              <a:rPr lang="en-US" b="1" dirty="0"/>
              <a:t>Definition:</a:t>
            </a:r>
            <a:br>
              <a:rPr lang="en-US" dirty="0"/>
            </a:br>
            <a:r>
              <a:rPr lang="en-US" dirty="0"/>
              <a:t>Reptiles are </a:t>
            </a:r>
            <a:r>
              <a:rPr lang="en-US" b="1" dirty="0"/>
              <a:t>cold-blooded vertebrates</a:t>
            </a:r>
            <a:r>
              <a:rPr lang="en-US" dirty="0"/>
              <a:t> that have </a:t>
            </a:r>
            <a:r>
              <a:rPr lang="en-US" b="1" dirty="0"/>
              <a:t>scaly, waterproof skin, breathe using lungs, and primarily lay soft-shelled eggs on land</a:t>
            </a:r>
            <a:r>
              <a:rPr lang="en-US" dirty="0"/>
              <a:t>. They are incredibly diverse and can be found in a variety of environments, including </a:t>
            </a:r>
            <a:r>
              <a:rPr lang="en-US" b="1" dirty="0"/>
              <a:t>deserts, rainforests, swamps, and even oceans</a:t>
            </a:r>
            <a:r>
              <a:rPr lang="en-US" dirty="0"/>
              <a:t>. Unlike mammals and birds, reptiles rely on external heat sources to regulate their body temperature.</a:t>
            </a:r>
          </a:p>
          <a:p>
            <a:r>
              <a:rPr lang="en-US" dirty="0"/>
              <a:t>📌 </a:t>
            </a:r>
            <a:r>
              <a:rPr lang="en-US" b="1" dirty="0"/>
              <a:t>Characteristics:</a:t>
            </a:r>
            <a:br>
              <a:rPr lang="en-US" dirty="0"/>
            </a:br>
            <a:r>
              <a:rPr lang="en-US" dirty="0"/>
              <a:t>✔ </a:t>
            </a:r>
            <a:r>
              <a:rPr lang="en-US" b="1" dirty="0"/>
              <a:t>Cold-Blooded (Ectothermic)</a:t>
            </a:r>
            <a:r>
              <a:rPr lang="en-US" dirty="0"/>
              <a:t> – Reptiles </a:t>
            </a:r>
            <a:r>
              <a:rPr lang="en-US" b="1" dirty="0"/>
              <a:t>cannot generate their own body heat</a:t>
            </a:r>
            <a:r>
              <a:rPr lang="en-US" dirty="0"/>
              <a:t> and depend on their environment to stay warm or cool. They often </a:t>
            </a:r>
            <a:r>
              <a:rPr lang="en-US" b="1" dirty="0"/>
              <a:t>bask in the sun</a:t>
            </a:r>
            <a:r>
              <a:rPr lang="en-US" dirty="0"/>
              <a:t> to raise their body temperature and </a:t>
            </a:r>
            <a:r>
              <a:rPr lang="en-US" b="1" dirty="0"/>
              <a:t>seek shade</a:t>
            </a:r>
            <a:r>
              <a:rPr lang="en-US" dirty="0"/>
              <a:t> to cool down. 🌡️</a:t>
            </a:r>
            <a:br>
              <a:rPr lang="en-US" dirty="0"/>
            </a:br>
            <a:r>
              <a:rPr lang="en-US" dirty="0"/>
              <a:t>✔ </a:t>
            </a:r>
            <a:r>
              <a:rPr lang="en-US" b="1" dirty="0"/>
              <a:t>Scaly, Dry Skin</a:t>
            </a:r>
            <a:r>
              <a:rPr lang="en-US" dirty="0"/>
              <a:t> – Their </a:t>
            </a:r>
            <a:r>
              <a:rPr lang="en-US" b="1" dirty="0"/>
              <a:t>tough, keratin-based scales</a:t>
            </a:r>
            <a:r>
              <a:rPr lang="en-US" dirty="0"/>
              <a:t> help </a:t>
            </a:r>
            <a:r>
              <a:rPr lang="en-US" b="1" dirty="0"/>
              <a:t>prevent water loss</a:t>
            </a:r>
            <a:r>
              <a:rPr lang="en-US" dirty="0"/>
              <a:t> and provide </a:t>
            </a:r>
            <a:r>
              <a:rPr lang="en-US" b="1" dirty="0"/>
              <a:t>protection</a:t>
            </a:r>
            <a:r>
              <a:rPr lang="en-US" dirty="0"/>
              <a:t> against predators and rough terrain. Unlike amphibians, reptiles do not need a moist environment to survive. 🦎</a:t>
            </a:r>
            <a:br>
              <a:rPr lang="en-US" dirty="0"/>
            </a:br>
            <a:r>
              <a:rPr lang="en-US" dirty="0"/>
              <a:t>✔ </a:t>
            </a:r>
            <a:r>
              <a:rPr lang="en-US" b="1" dirty="0"/>
              <a:t>Lay Eggs (Mostly)</a:t>
            </a:r>
            <a:r>
              <a:rPr lang="en-US" dirty="0"/>
              <a:t> – Most reptiles </a:t>
            </a:r>
            <a:r>
              <a:rPr lang="en-US" b="1" dirty="0"/>
              <a:t>lay soft-shelled eggs on land</a:t>
            </a:r>
            <a:r>
              <a:rPr lang="en-US" dirty="0"/>
              <a:t>, while some species, like certain snakes and lizards, give birth to </a:t>
            </a:r>
            <a:r>
              <a:rPr lang="en-US" b="1" dirty="0"/>
              <a:t>live young</a:t>
            </a:r>
            <a:r>
              <a:rPr lang="en-US" dirty="0"/>
              <a:t>. 🥚</a:t>
            </a:r>
            <a:br>
              <a:rPr lang="en-US" dirty="0"/>
            </a:br>
            <a:r>
              <a:rPr lang="en-US" dirty="0"/>
              <a:t>✔ </a:t>
            </a:r>
            <a:r>
              <a:rPr lang="en-US" b="1" dirty="0"/>
              <a:t>Lungs for Breathing</a:t>
            </a:r>
            <a:r>
              <a:rPr lang="en-US" dirty="0"/>
              <a:t> – Reptiles have </a:t>
            </a:r>
            <a:r>
              <a:rPr lang="en-US" b="1" dirty="0"/>
              <a:t>well-developed lungs</a:t>
            </a:r>
            <a:r>
              <a:rPr lang="en-US" dirty="0"/>
              <a:t> for respiration and cannot breathe through their skin like amphibians. Some, like crocodiles, have specialized lungs for staying underwater for extended periods. 🫁</a:t>
            </a:r>
            <a:br>
              <a:rPr lang="en-US" dirty="0"/>
            </a:br>
            <a:r>
              <a:rPr lang="en-US" dirty="0"/>
              <a:t>✔ </a:t>
            </a:r>
            <a:r>
              <a:rPr lang="en-US" b="1" dirty="0"/>
              <a:t>Slow Metabolism</a:t>
            </a:r>
            <a:r>
              <a:rPr lang="en-US" dirty="0"/>
              <a:t> – Reptiles have a </a:t>
            </a:r>
            <a:r>
              <a:rPr lang="en-US" b="1" dirty="0"/>
              <a:t>lower metabolic rate</a:t>
            </a:r>
            <a:r>
              <a:rPr lang="en-US" dirty="0"/>
              <a:t> than mammals, allowing them to survive long periods without eating. Some large snakes can go weeks or even months between meals. ⏳</a:t>
            </a:r>
            <a:br>
              <a:rPr lang="en-US" dirty="0"/>
            </a:br>
            <a:r>
              <a:rPr lang="en-US" dirty="0"/>
              <a:t>✔ </a:t>
            </a:r>
            <a:r>
              <a:rPr lang="en-US" b="1" dirty="0"/>
              <a:t>Simple Teeth (No Chewing)</a:t>
            </a:r>
            <a:r>
              <a:rPr lang="en-US" dirty="0"/>
              <a:t> – Unlike mammals, reptiles have </a:t>
            </a:r>
            <a:r>
              <a:rPr lang="en-US" b="1" dirty="0"/>
              <a:t>simple, cone-shaped teeth</a:t>
            </a:r>
            <a:r>
              <a:rPr lang="en-US" dirty="0"/>
              <a:t> designed for </a:t>
            </a:r>
            <a:r>
              <a:rPr lang="en-US" b="1" dirty="0"/>
              <a:t>grabbing and tearing prey rather than chewing</a:t>
            </a:r>
            <a:r>
              <a:rPr lang="en-US" dirty="0"/>
              <a:t>. Many swallow their food whole or in large chunks. 🦷</a:t>
            </a:r>
          </a:p>
          <a:p>
            <a:endParaRPr lang="en-US" dirty="0"/>
          </a:p>
        </p:txBody>
      </p:sp>
      <p:sp>
        <p:nvSpPr>
          <p:cNvPr id="4" name="Slide Number Placeholder 3"/>
          <p:cNvSpPr>
            <a:spLocks noGrp="1"/>
          </p:cNvSpPr>
          <p:nvPr>
            <p:ph type="sldNum" sz="quarter" idx="5"/>
          </p:nvPr>
        </p:nvSpPr>
        <p:spPr/>
        <p:txBody>
          <a:bodyPr/>
          <a:lstStyle/>
          <a:p>
            <a:fld id="{9940F6CA-4A65-4640-8A4F-13B2D4FFF612}" type="slidenum">
              <a:rPr lang="en-US" smtClean="0"/>
              <a:t>8</a:t>
            </a:fld>
            <a:endParaRPr lang="en-US"/>
          </a:p>
        </p:txBody>
      </p:sp>
    </p:spTree>
    <p:extLst>
      <p:ext uri="{BB962C8B-B14F-4D97-AF65-F5344CB8AC3E}">
        <p14:creationId xmlns:p14="http://schemas.microsoft.com/office/powerpoint/2010/main" val="251020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Examples:</a:t>
            </a:r>
            <a:br>
              <a:rPr lang="en-US" dirty="0"/>
            </a:br>
            <a:r>
              <a:rPr lang="en-US" dirty="0"/>
              <a:t>🐍 </a:t>
            </a:r>
            <a:r>
              <a:rPr lang="en-US" b="1" dirty="0"/>
              <a:t>Snakes</a:t>
            </a:r>
            <a:r>
              <a:rPr lang="en-US" dirty="0"/>
              <a:t> – Limbless reptiles with flexible jaws for swallowing prey</a:t>
            </a:r>
            <a:br>
              <a:rPr lang="en-US" dirty="0"/>
            </a:br>
            <a:r>
              <a:rPr lang="en-US" dirty="0"/>
              <a:t>🐊 </a:t>
            </a:r>
            <a:r>
              <a:rPr lang="en-US" b="1" dirty="0"/>
              <a:t>Crocodiles</a:t>
            </a:r>
            <a:r>
              <a:rPr lang="en-US" dirty="0"/>
              <a:t> – Large, powerful reptiles that live in freshwater habitats</a:t>
            </a:r>
            <a:br>
              <a:rPr lang="en-US" dirty="0"/>
            </a:br>
            <a:r>
              <a:rPr lang="en-US" dirty="0"/>
              <a:t>🦎 </a:t>
            </a:r>
            <a:r>
              <a:rPr lang="en-US" b="1" dirty="0"/>
              <a:t>Lizards</a:t>
            </a:r>
            <a:r>
              <a:rPr lang="en-US" dirty="0"/>
              <a:t> – Diverse group, including geckos and chameleons</a:t>
            </a:r>
            <a:br>
              <a:rPr lang="en-US" dirty="0"/>
            </a:br>
            <a:r>
              <a:rPr lang="en-US" dirty="0"/>
              <a:t>🐢 </a:t>
            </a:r>
            <a:r>
              <a:rPr lang="en-US" b="1" dirty="0"/>
              <a:t>Turtles</a:t>
            </a:r>
            <a:r>
              <a:rPr lang="en-US" dirty="0"/>
              <a:t> – Reptiles with protective shells</a:t>
            </a:r>
            <a:br>
              <a:rPr lang="en-US" dirty="0"/>
            </a:br>
            <a:r>
              <a:rPr lang="en-US" dirty="0"/>
              <a:t>🦖 </a:t>
            </a:r>
            <a:r>
              <a:rPr lang="en-US" b="1" dirty="0"/>
              <a:t>Komodo Dragons</a:t>
            </a:r>
            <a:r>
              <a:rPr lang="en-US" dirty="0"/>
              <a:t> – The largest living lizards, found in Indonesia</a:t>
            </a:r>
          </a:p>
        </p:txBody>
      </p:sp>
      <p:sp>
        <p:nvSpPr>
          <p:cNvPr id="4" name="Slide Number Placeholder 3"/>
          <p:cNvSpPr>
            <a:spLocks noGrp="1"/>
          </p:cNvSpPr>
          <p:nvPr>
            <p:ph type="sldNum" sz="quarter" idx="5"/>
          </p:nvPr>
        </p:nvSpPr>
        <p:spPr/>
        <p:txBody>
          <a:bodyPr/>
          <a:lstStyle/>
          <a:p>
            <a:fld id="{9940F6CA-4A65-4640-8A4F-13B2D4FFF612}" type="slidenum">
              <a:rPr lang="en-US" smtClean="0"/>
              <a:t>9</a:t>
            </a:fld>
            <a:endParaRPr lang="en-US"/>
          </a:p>
        </p:txBody>
      </p:sp>
    </p:spTree>
    <p:extLst>
      <p:ext uri="{BB962C8B-B14F-4D97-AF65-F5344CB8AC3E}">
        <p14:creationId xmlns:p14="http://schemas.microsoft.com/office/powerpoint/2010/main" val="105948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Amphibians 🐸🦎🐍</a:t>
            </a:r>
          </a:p>
          <a:p>
            <a:r>
              <a:rPr lang="en-US" dirty="0"/>
              <a:t>📌 </a:t>
            </a:r>
            <a:r>
              <a:rPr lang="en-US" b="1" dirty="0"/>
              <a:t>Definition:</a:t>
            </a:r>
            <a:br>
              <a:rPr lang="en-US" dirty="0"/>
            </a:br>
            <a:r>
              <a:rPr lang="en-US" dirty="0"/>
              <a:t>Amphibians are </a:t>
            </a:r>
            <a:r>
              <a:rPr lang="en-US" b="1" dirty="0"/>
              <a:t>cold-blooded vertebrates</a:t>
            </a:r>
            <a:r>
              <a:rPr lang="en-US" dirty="0"/>
              <a:t> that can live both in </a:t>
            </a:r>
            <a:r>
              <a:rPr lang="en-US" b="1" dirty="0"/>
              <a:t>water and on land</a:t>
            </a:r>
            <a:r>
              <a:rPr lang="en-US" dirty="0"/>
              <a:t>. They are unique because they </a:t>
            </a:r>
            <a:r>
              <a:rPr lang="en-US" b="1" dirty="0"/>
              <a:t>undergo metamorphosis</a:t>
            </a:r>
            <a:r>
              <a:rPr lang="en-US" dirty="0"/>
              <a:t>—starting life as aquatic larvae (like tadpoles) with </a:t>
            </a:r>
            <a:r>
              <a:rPr lang="en-US" b="1" dirty="0"/>
              <a:t>gills</a:t>
            </a:r>
            <a:r>
              <a:rPr lang="en-US" dirty="0"/>
              <a:t>, then transforming into adults with </a:t>
            </a:r>
            <a:r>
              <a:rPr lang="en-US" b="1" dirty="0"/>
              <a:t>lungs and legs</a:t>
            </a:r>
            <a:r>
              <a:rPr lang="en-US" dirty="0"/>
              <a:t>. Amphibians are often found in </a:t>
            </a:r>
            <a:r>
              <a:rPr lang="en-US" b="1" dirty="0"/>
              <a:t>wet or humid environments</a:t>
            </a:r>
            <a:r>
              <a:rPr lang="en-US" dirty="0"/>
              <a:t> since their </a:t>
            </a:r>
            <a:r>
              <a:rPr lang="en-US" b="1" dirty="0"/>
              <a:t>moist, permeable skin</a:t>
            </a:r>
            <a:r>
              <a:rPr lang="en-US" dirty="0"/>
              <a:t> helps them breathe and absorb water.</a:t>
            </a:r>
          </a:p>
          <a:p>
            <a:r>
              <a:rPr lang="en-US" dirty="0"/>
              <a:t>📌 </a:t>
            </a:r>
            <a:r>
              <a:rPr lang="en-US" b="1" dirty="0"/>
              <a:t>Characteristics:</a:t>
            </a:r>
            <a:br>
              <a:rPr lang="en-US" dirty="0"/>
            </a:br>
            <a:r>
              <a:rPr lang="en-US" dirty="0"/>
              <a:t>✔ </a:t>
            </a:r>
            <a:r>
              <a:rPr lang="en-US" b="1" dirty="0"/>
              <a:t>Cold-Blooded (Ectothermic)</a:t>
            </a:r>
            <a:r>
              <a:rPr lang="en-US" dirty="0"/>
              <a:t> – Amphibians rely on their surroundings to regulate body temperature, so they are commonly found in warm, damp areas. 🌡️</a:t>
            </a:r>
            <a:br>
              <a:rPr lang="en-US" dirty="0"/>
            </a:br>
            <a:r>
              <a:rPr lang="en-US" dirty="0"/>
              <a:t>✔ </a:t>
            </a:r>
            <a:r>
              <a:rPr lang="en-US" b="1" dirty="0"/>
              <a:t>Moist, Permeable Skin</a:t>
            </a:r>
            <a:r>
              <a:rPr lang="en-US" dirty="0"/>
              <a:t> – Their thin, </a:t>
            </a:r>
            <a:r>
              <a:rPr lang="en-US" b="1" dirty="0"/>
              <a:t>moist skin absorbs oxygen and water</a:t>
            </a:r>
            <a:r>
              <a:rPr lang="en-US" dirty="0"/>
              <a:t>, allowing them to breathe through their skin. However, this also makes them vulnerable to dehydration. 🐸</a:t>
            </a:r>
            <a:br>
              <a:rPr lang="en-US" dirty="0"/>
            </a:br>
            <a:r>
              <a:rPr lang="en-US" dirty="0"/>
              <a:t>✔ </a:t>
            </a:r>
            <a:r>
              <a:rPr lang="en-US" b="1" dirty="0"/>
              <a:t>Lay Soft Eggs in Water</a:t>
            </a:r>
            <a:r>
              <a:rPr lang="en-US" dirty="0"/>
              <a:t> – Amphibians lay their </a:t>
            </a:r>
            <a:r>
              <a:rPr lang="en-US" b="1" dirty="0"/>
              <a:t>gel-like eggs in water</a:t>
            </a:r>
            <a:r>
              <a:rPr lang="en-US" dirty="0"/>
              <a:t>, as they need moisture to develop. Unlike reptiles, their eggs lack hard shells. 🥚</a:t>
            </a:r>
            <a:br>
              <a:rPr lang="en-US" dirty="0"/>
            </a:br>
            <a:r>
              <a:rPr lang="en-US" dirty="0"/>
              <a:t>✔ </a:t>
            </a:r>
            <a:r>
              <a:rPr lang="en-US" b="1" dirty="0"/>
              <a:t>Metamorphosis</a:t>
            </a:r>
            <a:r>
              <a:rPr lang="en-US" dirty="0"/>
              <a:t> – Amphibians go through </a:t>
            </a:r>
            <a:r>
              <a:rPr lang="en-US" b="1" dirty="0"/>
              <a:t>a dramatic transformation</a:t>
            </a:r>
            <a:r>
              <a:rPr lang="en-US" dirty="0"/>
              <a:t> from larvae to adults. For example, </a:t>
            </a:r>
            <a:r>
              <a:rPr lang="en-US" b="1" dirty="0"/>
              <a:t>frogs start as tadpoles with gills, then grow legs and develop lungs</a:t>
            </a:r>
            <a:r>
              <a:rPr lang="en-US" dirty="0"/>
              <a:t>. 🔄</a:t>
            </a:r>
            <a:br>
              <a:rPr lang="en-US" dirty="0"/>
            </a:br>
            <a:r>
              <a:rPr lang="en-US" dirty="0"/>
              <a:t>✔ </a:t>
            </a:r>
            <a:r>
              <a:rPr lang="en-US" b="1" dirty="0"/>
              <a:t>Lungs &amp; Skin for Breathing</a:t>
            </a:r>
            <a:r>
              <a:rPr lang="en-US" dirty="0"/>
              <a:t> – Young amphibians breathe using </a:t>
            </a:r>
            <a:r>
              <a:rPr lang="en-US" b="1" dirty="0"/>
              <a:t>gills</a:t>
            </a:r>
            <a:r>
              <a:rPr lang="en-US" dirty="0"/>
              <a:t>, while adults develop </a:t>
            </a:r>
            <a:r>
              <a:rPr lang="en-US" b="1" dirty="0"/>
              <a:t>lungs</a:t>
            </a:r>
            <a:r>
              <a:rPr lang="en-US" dirty="0"/>
              <a:t> but can still absorb oxygen through their </a:t>
            </a:r>
            <a:r>
              <a:rPr lang="en-US" b="1" dirty="0"/>
              <a:t>skin</a:t>
            </a:r>
            <a:r>
              <a:rPr lang="en-US" dirty="0"/>
              <a:t>. This ability allows some species to survive underwater for long periods. 🫁</a:t>
            </a:r>
            <a:br>
              <a:rPr lang="en-US" dirty="0"/>
            </a:br>
            <a:r>
              <a:rPr lang="en-US" dirty="0"/>
              <a:t>✔ </a:t>
            </a:r>
            <a:r>
              <a:rPr lang="en-US" b="1" dirty="0"/>
              <a:t>Usually Found Near Water</a:t>
            </a:r>
            <a:r>
              <a:rPr lang="en-US" dirty="0"/>
              <a:t> – Amphibians need moisture to keep their skin hydrated and often live near ponds, swamps, or rainforests. 💧</a:t>
            </a:r>
          </a:p>
          <a:p>
            <a:endParaRPr lang="en-US" dirty="0"/>
          </a:p>
        </p:txBody>
      </p:sp>
      <p:sp>
        <p:nvSpPr>
          <p:cNvPr id="4" name="Slide Number Placeholder 3"/>
          <p:cNvSpPr>
            <a:spLocks noGrp="1"/>
          </p:cNvSpPr>
          <p:nvPr>
            <p:ph type="sldNum" sz="quarter" idx="5"/>
          </p:nvPr>
        </p:nvSpPr>
        <p:spPr/>
        <p:txBody>
          <a:bodyPr/>
          <a:lstStyle/>
          <a:p>
            <a:fld id="{9940F6CA-4A65-4640-8A4F-13B2D4FFF612}" type="slidenum">
              <a:rPr lang="en-US" smtClean="0"/>
              <a:t>10</a:t>
            </a:fld>
            <a:endParaRPr lang="en-US"/>
          </a:p>
        </p:txBody>
      </p:sp>
    </p:spTree>
    <p:extLst>
      <p:ext uri="{BB962C8B-B14F-4D97-AF65-F5344CB8AC3E}">
        <p14:creationId xmlns:p14="http://schemas.microsoft.com/office/powerpoint/2010/main" val="3740100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Examples of Amphibians:</a:t>
            </a:r>
            <a:br>
              <a:rPr lang="en-US" dirty="0"/>
            </a:br>
            <a:r>
              <a:rPr lang="en-US" dirty="0"/>
              <a:t>🐸 </a:t>
            </a:r>
            <a:r>
              <a:rPr lang="en-US" b="1" dirty="0"/>
              <a:t>Frogs</a:t>
            </a:r>
            <a:r>
              <a:rPr lang="en-US" dirty="0"/>
              <a:t> – Jumping amphibians that </a:t>
            </a:r>
            <a:r>
              <a:rPr lang="en-US" b="1" dirty="0"/>
              <a:t>start as tadpoles in water</a:t>
            </a:r>
            <a:r>
              <a:rPr lang="en-US" dirty="0"/>
              <a:t> before developing legs and lungs for land life.</a:t>
            </a:r>
            <a:br>
              <a:rPr lang="en-US" dirty="0"/>
            </a:br>
            <a:r>
              <a:rPr lang="en-US" dirty="0"/>
              <a:t>🦎 </a:t>
            </a:r>
            <a:r>
              <a:rPr lang="en-US" b="1" dirty="0"/>
              <a:t>Salamanders</a:t>
            </a:r>
            <a:r>
              <a:rPr lang="en-US" dirty="0"/>
              <a:t> – Lizard-like amphibians with </a:t>
            </a:r>
            <a:r>
              <a:rPr lang="en-US" b="1" dirty="0"/>
              <a:t>moist skin</a:t>
            </a:r>
            <a:r>
              <a:rPr lang="en-US" dirty="0"/>
              <a:t> and </a:t>
            </a:r>
            <a:r>
              <a:rPr lang="en-US" b="1" dirty="0"/>
              <a:t>the ability to regenerate lost limbs</a:t>
            </a:r>
            <a:r>
              <a:rPr lang="en-US" dirty="0"/>
              <a:t>.</a:t>
            </a:r>
            <a:br>
              <a:rPr lang="en-US" dirty="0"/>
            </a:br>
            <a:r>
              <a:rPr lang="en-US" dirty="0"/>
              <a:t>🐍 </a:t>
            </a:r>
            <a:r>
              <a:rPr lang="en-US" b="1" dirty="0"/>
              <a:t>Caecilians</a:t>
            </a:r>
            <a:r>
              <a:rPr lang="en-US" dirty="0"/>
              <a:t> – </a:t>
            </a:r>
            <a:r>
              <a:rPr lang="en-US" b="1" dirty="0"/>
              <a:t>Legless, burrowing amphibians</a:t>
            </a:r>
            <a:r>
              <a:rPr lang="en-US" dirty="0"/>
              <a:t> that resemble worms or snakes. They live underground and are rarely seen.</a:t>
            </a:r>
            <a:br>
              <a:rPr lang="en-US" dirty="0"/>
            </a:br>
            <a:r>
              <a:rPr lang="en-US" dirty="0"/>
              <a:t>🐊 </a:t>
            </a:r>
            <a:r>
              <a:rPr lang="en-US" b="1" dirty="0"/>
              <a:t>Newts</a:t>
            </a:r>
            <a:r>
              <a:rPr lang="en-US" dirty="0"/>
              <a:t> – </a:t>
            </a:r>
            <a:r>
              <a:rPr lang="en-US" b="1" dirty="0"/>
              <a:t>Semi-aquatic amphibians</a:t>
            </a:r>
            <a:r>
              <a:rPr lang="en-US" dirty="0"/>
              <a:t> that can live in water and on land. Like salamanders, they can </a:t>
            </a:r>
            <a:r>
              <a:rPr lang="en-US" b="1" dirty="0"/>
              <a:t>regrow lost body parts</a:t>
            </a:r>
            <a:r>
              <a:rPr lang="en-US" dirty="0"/>
              <a:t>.</a:t>
            </a:r>
          </a:p>
        </p:txBody>
      </p:sp>
      <p:sp>
        <p:nvSpPr>
          <p:cNvPr id="4" name="Slide Number Placeholder 3"/>
          <p:cNvSpPr>
            <a:spLocks noGrp="1"/>
          </p:cNvSpPr>
          <p:nvPr>
            <p:ph type="sldNum" sz="quarter" idx="5"/>
          </p:nvPr>
        </p:nvSpPr>
        <p:spPr/>
        <p:txBody>
          <a:bodyPr/>
          <a:lstStyle/>
          <a:p>
            <a:fld id="{9940F6CA-4A65-4640-8A4F-13B2D4FFF612}" type="slidenum">
              <a:rPr lang="en-US" smtClean="0"/>
              <a:t>11</a:t>
            </a:fld>
            <a:endParaRPr lang="en-US"/>
          </a:p>
        </p:txBody>
      </p:sp>
    </p:spTree>
    <p:extLst>
      <p:ext uri="{BB962C8B-B14F-4D97-AF65-F5344CB8AC3E}">
        <p14:creationId xmlns:p14="http://schemas.microsoft.com/office/powerpoint/2010/main" val="3747475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Fish 🐠🐟🦈</a:t>
            </a:r>
          </a:p>
          <a:p>
            <a:r>
              <a:rPr lang="en-US" dirty="0"/>
              <a:t>📌 </a:t>
            </a:r>
            <a:r>
              <a:rPr lang="en-US" b="1" dirty="0"/>
              <a:t>Definition:</a:t>
            </a:r>
            <a:br>
              <a:rPr lang="en-US" dirty="0"/>
            </a:br>
            <a:r>
              <a:rPr lang="en-US" dirty="0"/>
              <a:t>Fish are </a:t>
            </a:r>
            <a:r>
              <a:rPr lang="en-US" b="1" dirty="0"/>
              <a:t>cold-blooded vertebrates</a:t>
            </a:r>
            <a:r>
              <a:rPr lang="en-US" dirty="0"/>
              <a:t> that live in </a:t>
            </a:r>
            <a:r>
              <a:rPr lang="en-US" b="1" dirty="0"/>
              <a:t>water</a:t>
            </a:r>
            <a:r>
              <a:rPr lang="en-US" dirty="0"/>
              <a:t> (both freshwater and saltwater) and breathe </a:t>
            </a:r>
            <a:r>
              <a:rPr lang="en-US" b="1" dirty="0"/>
              <a:t>through gills</a:t>
            </a:r>
            <a:r>
              <a:rPr lang="en-US" dirty="0"/>
              <a:t>. They are the largest group of vertebrates, with more than 30,000 species, ranging from small, colorful aquarium fish to large, powerful sharks. Fish are </a:t>
            </a:r>
            <a:r>
              <a:rPr lang="en-US" b="1" dirty="0"/>
              <a:t>adapted to aquatic life</a:t>
            </a:r>
            <a:r>
              <a:rPr lang="en-US" dirty="0"/>
              <a:t> with features like fins for swimming and scales for protection.</a:t>
            </a:r>
          </a:p>
          <a:p>
            <a:r>
              <a:rPr lang="en-US" dirty="0"/>
              <a:t>📌 </a:t>
            </a:r>
            <a:r>
              <a:rPr lang="en-US" b="1" dirty="0"/>
              <a:t>Characteristics:</a:t>
            </a:r>
            <a:br>
              <a:rPr lang="en-US" dirty="0"/>
            </a:br>
            <a:r>
              <a:rPr lang="en-US" dirty="0"/>
              <a:t>✔ </a:t>
            </a:r>
            <a:r>
              <a:rPr lang="en-US" b="1" dirty="0"/>
              <a:t>Cold-Blooded (Ectothermic)</a:t>
            </a:r>
            <a:r>
              <a:rPr lang="en-US" dirty="0"/>
              <a:t> – Fish </a:t>
            </a:r>
            <a:r>
              <a:rPr lang="en-US" b="1" dirty="0"/>
              <a:t>cannot regulate their body temperature</a:t>
            </a:r>
            <a:r>
              <a:rPr lang="en-US" dirty="0"/>
              <a:t> internally and rely on the water around them to stay warm or cool. This makes them </a:t>
            </a:r>
            <a:r>
              <a:rPr lang="en-US" b="1" dirty="0"/>
              <a:t>more active in warmer water</a:t>
            </a:r>
            <a:r>
              <a:rPr lang="en-US" dirty="0"/>
              <a:t> and slower in cooler water. 🌡️</a:t>
            </a:r>
            <a:br>
              <a:rPr lang="en-US" dirty="0"/>
            </a:br>
            <a:r>
              <a:rPr lang="en-US" dirty="0"/>
              <a:t>✔ </a:t>
            </a:r>
            <a:r>
              <a:rPr lang="en-US" b="1" dirty="0"/>
              <a:t>Gills for Breathing</a:t>
            </a:r>
            <a:r>
              <a:rPr lang="en-US" dirty="0"/>
              <a:t> – Fish have </a:t>
            </a:r>
            <a:r>
              <a:rPr lang="en-US" b="1" dirty="0"/>
              <a:t>gills</a:t>
            </a:r>
            <a:r>
              <a:rPr lang="en-US" dirty="0"/>
              <a:t> that extract </a:t>
            </a:r>
            <a:r>
              <a:rPr lang="en-US" b="1" dirty="0"/>
              <a:t>oxygen from water</a:t>
            </a:r>
            <a:r>
              <a:rPr lang="en-US" dirty="0"/>
              <a:t> as it flows over them, allowing them to breathe underwater. 🫁</a:t>
            </a:r>
            <a:br>
              <a:rPr lang="en-US" dirty="0"/>
            </a:br>
            <a:r>
              <a:rPr lang="en-US" dirty="0"/>
              <a:t>✔ </a:t>
            </a:r>
            <a:r>
              <a:rPr lang="en-US" b="1" dirty="0"/>
              <a:t>Fins for Swimming</a:t>
            </a:r>
            <a:r>
              <a:rPr lang="en-US" dirty="0"/>
              <a:t> – Fish have various fins (pectoral, dorsal, caudal) that help them </a:t>
            </a:r>
            <a:r>
              <a:rPr lang="en-US" b="1" dirty="0"/>
              <a:t>swim, steer, and maintain balance</a:t>
            </a:r>
            <a:r>
              <a:rPr lang="en-US" dirty="0"/>
              <a:t> in the water. These fins make movement efficient and precise. 🏊‍♂️</a:t>
            </a:r>
            <a:br>
              <a:rPr lang="en-US" dirty="0"/>
            </a:br>
            <a:r>
              <a:rPr lang="en-US" dirty="0"/>
              <a:t>✔ </a:t>
            </a:r>
            <a:r>
              <a:rPr lang="en-US" b="1" dirty="0"/>
              <a:t>Scales Cover Their Bodies</a:t>
            </a:r>
            <a:r>
              <a:rPr lang="en-US" dirty="0"/>
              <a:t> – Fish are typically covered in </a:t>
            </a:r>
            <a:r>
              <a:rPr lang="en-US" b="1" dirty="0"/>
              <a:t>small, overlapping scales</a:t>
            </a:r>
            <a:r>
              <a:rPr lang="en-US" dirty="0"/>
              <a:t> that act as a </a:t>
            </a:r>
            <a:r>
              <a:rPr lang="en-US" b="1" dirty="0"/>
              <a:t>shield</a:t>
            </a:r>
            <a:r>
              <a:rPr lang="en-US" dirty="0"/>
              <a:t> against predators and the environment, providing </a:t>
            </a:r>
            <a:r>
              <a:rPr lang="en-US" b="1" dirty="0"/>
              <a:t>protection and reducing water resistance</a:t>
            </a:r>
            <a:r>
              <a:rPr lang="en-US" dirty="0"/>
              <a:t>. 🐟</a:t>
            </a:r>
            <a:br>
              <a:rPr lang="en-US" dirty="0"/>
            </a:br>
            <a:r>
              <a:rPr lang="en-US" dirty="0"/>
              <a:t>✔ </a:t>
            </a:r>
            <a:r>
              <a:rPr lang="en-US" b="1" dirty="0"/>
              <a:t>Lay Eggs (Mostly)</a:t>
            </a:r>
            <a:r>
              <a:rPr lang="en-US" dirty="0"/>
              <a:t> – Most fish </a:t>
            </a:r>
            <a:r>
              <a:rPr lang="en-US" b="1" dirty="0"/>
              <a:t>lay eggs</a:t>
            </a:r>
            <a:r>
              <a:rPr lang="en-US" dirty="0"/>
              <a:t>, but some species (like sharks) give birth to </a:t>
            </a:r>
            <a:r>
              <a:rPr lang="en-US" b="1" dirty="0"/>
              <a:t>live young</a:t>
            </a:r>
            <a:r>
              <a:rPr lang="en-US" dirty="0"/>
              <a:t>. These eggs often develop in water, where the young are hatched or born. 🥚</a:t>
            </a:r>
            <a:br>
              <a:rPr lang="en-US" dirty="0"/>
            </a:br>
            <a:r>
              <a:rPr lang="en-US" dirty="0"/>
              <a:t>✔ </a:t>
            </a:r>
            <a:r>
              <a:rPr lang="en-US" b="1" dirty="0"/>
              <a:t>Lateral Line System</a:t>
            </a:r>
            <a:r>
              <a:rPr lang="en-US" dirty="0"/>
              <a:t> – Fish possess a specialized </a:t>
            </a:r>
            <a:r>
              <a:rPr lang="en-US" b="1" dirty="0"/>
              <a:t>lateral line</a:t>
            </a:r>
            <a:r>
              <a:rPr lang="en-US" dirty="0"/>
              <a:t> system along their bodies that helps them </a:t>
            </a:r>
            <a:r>
              <a:rPr lang="en-US" b="1" dirty="0"/>
              <a:t>detect vibrations and movements in the water</a:t>
            </a:r>
            <a:r>
              <a:rPr lang="en-US" dirty="0"/>
              <a:t>, allowing them to sense the presence of prey, predators, or obstacles. 🌊</a:t>
            </a:r>
          </a:p>
          <a:p>
            <a:endParaRPr lang="en-US" dirty="0"/>
          </a:p>
        </p:txBody>
      </p:sp>
      <p:sp>
        <p:nvSpPr>
          <p:cNvPr id="4" name="Slide Number Placeholder 3"/>
          <p:cNvSpPr>
            <a:spLocks noGrp="1"/>
          </p:cNvSpPr>
          <p:nvPr>
            <p:ph type="sldNum" sz="quarter" idx="5"/>
          </p:nvPr>
        </p:nvSpPr>
        <p:spPr/>
        <p:txBody>
          <a:bodyPr/>
          <a:lstStyle/>
          <a:p>
            <a:fld id="{9940F6CA-4A65-4640-8A4F-13B2D4FFF612}" type="slidenum">
              <a:rPr lang="en-US" smtClean="0"/>
              <a:t>12</a:t>
            </a:fld>
            <a:endParaRPr lang="en-US"/>
          </a:p>
        </p:txBody>
      </p:sp>
    </p:spTree>
    <p:extLst>
      <p:ext uri="{BB962C8B-B14F-4D97-AF65-F5344CB8AC3E}">
        <p14:creationId xmlns:p14="http://schemas.microsoft.com/office/powerpoint/2010/main" val="2452032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2/11/2025</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613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2/11/2025</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98817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2/11/2025</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257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2/11/2025</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48108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2/11/2025</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56077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2/11/2025</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78261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2/11/2025</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997817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2/11/2025</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23463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2/11/2025</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925152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2/11/2025</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040071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2/11/2025</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23601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2/11/2025</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45833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images.ctfassets.net/4yflszkpcwkt/41fVnPiNa2ZrdZ6aM9mJtC/5ccf0a5424af1a8ed98d654714c44ad7/Types-of-Amphibians.jp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animium.com/images/Tropical-fishes-3d-model.jp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s://www.youtube.com/watch?v=JEVqHleQHKc" TargetMode="Externa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imgc.allpostersimages.com/img/print/posters/wild-world_a-G-8678139-0.jp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vocabularypoint.com/wp-content/uploads/2022/05/Slide2-5.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cdn.britannica.com/06/55306-004-71608E4D.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descr="Meerkat">
            <a:extLst>
              <a:ext uri="{FF2B5EF4-FFF2-40B4-BE49-F238E27FC236}">
                <a16:creationId xmlns:a16="http://schemas.microsoft.com/office/drawing/2014/main" id="{E31533BB-D52B-AD1B-70E5-3AE108B482B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58"/>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7508F7DC-CA28-4ACE-AF79-D7E98ED1B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B20218-A500-457C-B65C-F3D198B1F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524" y="0"/>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351F6-E1C7-91E2-CD29-6F828EB2520E}"/>
              </a:ext>
            </a:extLst>
          </p:cNvPr>
          <p:cNvSpPr>
            <a:spLocks noGrp="1"/>
          </p:cNvSpPr>
          <p:nvPr>
            <p:ph type="ctrTitle"/>
          </p:nvPr>
        </p:nvSpPr>
        <p:spPr>
          <a:xfrm>
            <a:off x="517870" y="978408"/>
            <a:ext cx="8686796" cy="2334247"/>
          </a:xfrm>
        </p:spPr>
        <p:txBody>
          <a:bodyPr anchor="t">
            <a:normAutofit/>
          </a:bodyPr>
          <a:lstStyle/>
          <a:p>
            <a:r>
              <a:rPr lang="en-US" dirty="0">
                <a:solidFill>
                  <a:srgbClr val="FFFFFF"/>
                </a:solidFill>
                <a:latin typeface="Amasis MT Pro" panose="02040504050005020304" pitchFamily="18" charset="0"/>
              </a:rPr>
              <a:t>Classification of Animals</a:t>
            </a:r>
          </a:p>
        </p:txBody>
      </p:sp>
      <p:sp>
        <p:nvSpPr>
          <p:cNvPr id="3" name="Subtitle 2">
            <a:extLst>
              <a:ext uri="{FF2B5EF4-FFF2-40B4-BE49-F238E27FC236}">
                <a16:creationId xmlns:a16="http://schemas.microsoft.com/office/drawing/2014/main" id="{3FA1362B-C6C4-AF1E-3742-CEC3054586BF}"/>
              </a:ext>
            </a:extLst>
          </p:cNvPr>
          <p:cNvSpPr>
            <a:spLocks noGrp="1"/>
          </p:cNvSpPr>
          <p:nvPr>
            <p:ph type="subTitle" idx="1"/>
          </p:nvPr>
        </p:nvSpPr>
        <p:spPr>
          <a:xfrm>
            <a:off x="517870" y="3552826"/>
            <a:ext cx="8720710" cy="2653653"/>
          </a:xfrm>
        </p:spPr>
        <p:txBody>
          <a:bodyPr anchor="t">
            <a:normAutofit/>
          </a:bodyPr>
          <a:lstStyle/>
          <a:p>
            <a:pPr marL="0" marR="0">
              <a:lnSpc>
                <a:spcPct val="90000"/>
              </a:lnSpc>
              <a:spcAft>
                <a:spcPts val="800"/>
              </a:spcAft>
            </a:pPr>
            <a:r>
              <a:rPr lang="en-US"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Florida Benchmark: SC.3.L.15.1</a:t>
            </a:r>
            <a:r>
              <a:rPr lang="en-US"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 Classify animals into major groups according to their physical characteristics and behaviors.</a:t>
            </a:r>
            <a:endParaRPr lang="en-US"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90000"/>
              </a:lnSpc>
              <a:spcAft>
                <a:spcPts val="800"/>
              </a:spcAft>
            </a:pPr>
            <a:r>
              <a:rPr lang="en-US" b="1"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NGSS Standard: 3-LS3-1</a:t>
            </a:r>
            <a:r>
              <a:rPr lang="en-US"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 - Analyze and interpret data to provide evidence that plants and animals have traits inherited from parents and variation of these traits exists in a group of similar organisms.</a:t>
            </a:r>
            <a:endParaRPr lang="en-US"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pPr>
            <a:endParaRPr lang="en-US" dirty="0">
              <a:solidFill>
                <a:srgbClr val="FFFFFF"/>
              </a:solidFill>
            </a:endParaRPr>
          </a:p>
        </p:txBody>
      </p:sp>
      <p:sp>
        <p:nvSpPr>
          <p:cNvPr id="15" name="Rectangle 14">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868680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5054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circle(in)">
                                      <p:cBhvr>
                                        <p:cTn id="2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video>
              <p:cMediaNode mute="1">
                <p:cTn id="29" repeatCount="indefinite" fill="hold" display="0">
                  <p:stCondLst>
                    <p:cond delay="indefinite"/>
                  </p:stCondLst>
                </p:cTn>
                <p:tgtEl>
                  <p:spTgt spid="4"/>
                </p:tgtEl>
              </p:cMediaNode>
            </p:vide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9CEC28-7B20-414E-47FE-032E240555DD}"/>
              </a:ext>
            </a:extLst>
          </p:cNvPr>
          <p:cNvSpPr txBox="1"/>
          <p:nvPr/>
        </p:nvSpPr>
        <p:spPr>
          <a:xfrm>
            <a:off x="439016" y="816556"/>
            <a:ext cx="11198802" cy="1815882"/>
          </a:xfrm>
          <a:prstGeom prst="rect">
            <a:avLst/>
          </a:prstGeom>
          <a:noFill/>
        </p:spPr>
        <p:txBody>
          <a:bodyPr wrap="square">
            <a:spAutoFit/>
          </a:bodyPr>
          <a:lstStyle/>
          <a:p>
            <a:r>
              <a:rPr lang="en-US" sz="4000" b="1" dirty="0">
                <a:latin typeface="Amasis MT Pro" panose="02040504050005020304" pitchFamily="18" charset="0"/>
              </a:rPr>
              <a:t>Amphibians 🐸🦎🐍</a:t>
            </a:r>
          </a:p>
          <a:p>
            <a:r>
              <a:rPr lang="en-US" sz="2400" dirty="0"/>
              <a:t>Amphibians are cold-blooded vertebrates that live both in water and on land. They typically undergo metamorphosis, starting as aquatic larvae (like tadpoles) before developing into their adult form.</a:t>
            </a:r>
          </a:p>
        </p:txBody>
      </p:sp>
      <p:sp>
        <p:nvSpPr>
          <p:cNvPr id="5" name="TextBox 4">
            <a:extLst>
              <a:ext uri="{FF2B5EF4-FFF2-40B4-BE49-F238E27FC236}">
                <a16:creationId xmlns:a16="http://schemas.microsoft.com/office/drawing/2014/main" id="{396111C4-8DE4-ACC6-14A1-B9E026849DA2}"/>
              </a:ext>
            </a:extLst>
          </p:cNvPr>
          <p:cNvSpPr txBox="1"/>
          <p:nvPr/>
        </p:nvSpPr>
        <p:spPr>
          <a:xfrm>
            <a:off x="439016" y="2763624"/>
            <a:ext cx="11669857" cy="2923877"/>
          </a:xfrm>
          <a:prstGeom prst="rect">
            <a:avLst/>
          </a:prstGeom>
          <a:noFill/>
        </p:spPr>
        <p:txBody>
          <a:bodyPr wrap="square">
            <a:spAutoFit/>
          </a:bodyPr>
          <a:lstStyle/>
          <a:p>
            <a:r>
              <a:rPr lang="en-US" sz="4000" dirty="0"/>
              <a:t>📌 </a:t>
            </a:r>
            <a:r>
              <a:rPr lang="en-US" sz="4000" b="1" dirty="0"/>
              <a:t>Characteristics:</a:t>
            </a:r>
            <a:br>
              <a:rPr lang="en-US" dirty="0"/>
            </a:br>
            <a:r>
              <a:rPr lang="en-US" sz="2400" dirty="0"/>
              <a:t>✔ </a:t>
            </a:r>
            <a:r>
              <a:rPr lang="en-US" sz="2400" b="1" dirty="0"/>
              <a:t>Cold-Blooded (Ectothermic)</a:t>
            </a:r>
            <a:r>
              <a:rPr lang="en-US" sz="2400" dirty="0"/>
              <a:t> – Body temperature depends on the environment 🌡️</a:t>
            </a:r>
            <a:br>
              <a:rPr lang="en-US" sz="2400" dirty="0"/>
            </a:br>
            <a:r>
              <a:rPr lang="en-US" sz="2400" dirty="0"/>
              <a:t>✔ </a:t>
            </a:r>
            <a:r>
              <a:rPr lang="en-US" sz="2400" b="1" dirty="0"/>
              <a:t>Moist, Permeable Skin</a:t>
            </a:r>
            <a:r>
              <a:rPr lang="en-US" sz="2400" dirty="0"/>
              <a:t> – Absorbs water and oxygen 🐸</a:t>
            </a:r>
            <a:br>
              <a:rPr lang="en-US" sz="2400" dirty="0"/>
            </a:br>
            <a:r>
              <a:rPr lang="en-US" sz="2400" dirty="0"/>
              <a:t>✔ </a:t>
            </a:r>
            <a:r>
              <a:rPr lang="en-US" sz="2400" b="1" dirty="0"/>
              <a:t>Lay Soft Eggs in Water</a:t>
            </a:r>
            <a:r>
              <a:rPr lang="en-US" sz="2400" dirty="0"/>
              <a:t> – Eggs need a moist environment to develop 🥚</a:t>
            </a:r>
            <a:br>
              <a:rPr lang="en-US" sz="2400" dirty="0"/>
            </a:br>
            <a:r>
              <a:rPr lang="en-US" sz="2400" dirty="0"/>
              <a:t>✔ </a:t>
            </a:r>
            <a:r>
              <a:rPr lang="en-US" sz="2400" b="1" dirty="0"/>
              <a:t>Metamorphosis</a:t>
            </a:r>
            <a:r>
              <a:rPr lang="en-US" sz="2400" dirty="0"/>
              <a:t> – Undergo transformation (e.g., tadpole → frog) 🔄</a:t>
            </a:r>
            <a:br>
              <a:rPr lang="en-US" sz="2400" dirty="0"/>
            </a:br>
            <a:r>
              <a:rPr lang="en-US" sz="2400" dirty="0"/>
              <a:t>✔ </a:t>
            </a:r>
            <a:r>
              <a:rPr lang="en-US" sz="2400" b="1" dirty="0"/>
              <a:t>Lungs &amp; Skin for Breathing</a:t>
            </a:r>
            <a:r>
              <a:rPr lang="en-US" sz="2400" dirty="0"/>
              <a:t> – Larvae breathe with gills, adults use lungs and skin 🫁</a:t>
            </a:r>
            <a:br>
              <a:rPr lang="en-US" sz="2400" dirty="0"/>
            </a:br>
            <a:r>
              <a:rPr lang="en-US" sz="2400" dirty="0"/>
              <a:t>✔ </a:t>
            </a:r>
            <a:r>
              <a:rPr lang="en-US" sz="2400" b="1" dirty="0"/>
              <a:t>Usually Found Near Water</a:t>
            </a:r>
            <a:r>
              <a:rPr lang="en-US" sz="2400" dirty="0"/>
              <a:t> – Need moisture to survive 💧</a:t>
            </a:r>
            <a:endParaRPr lang="en-US" dirty="0"/>
          </a:p>
        </p:txBody>
      </p:sp>
    </p:spTree>
    <p:extLst>
      <p:ext uri="{BB962C8B-B14F-4D97-AF65-F5344CB8AC3E}">
        <p14:creationId xmlns:p14="http://schemas.microsoft.com/office/powerpoint/2010/main" val="118632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09" name="Rectangle 4108">
            <a:extLst>
              <a:ext uri="{FF2B5EF4-FFF2-40B4-BE49-F238E27FC236}">
                <a16:creationId xmlns:a16="http://schemas.microsoft.com/office/drawing/2014/main" id="{4065D9BE-A58D-6E8A-D4A2-5056F3C5E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DE1F8B4-0377-FAE7-EBBB-E0F084435EC4}"/>
              </a:ext>
            </a:extLst>
          </p:cNvPr>
          <p:cNvSpPr txBox="1"/>
          <p:nvPr/>
        </p:nvSpPr>
        <p:spPr>
          <a:xfrm>
            <a:off x="420724" y="976160"/>
            <a:ext cx="5675276" cy="3767328"/>
          </a:xfrm>
          <a:prstGeom prst="rect">
            <a:avLst/>
          </a:prstGeom>
        </p:spPr>
        <p:txBody>
          <a:bodyPr vert="horz" lIns="91440" tIns="45720" rIns="91440" bIns="45720" rtlCol="0">
            <a:normAutofit lnSpcReduction="10000"/>
          </a:bodyPr>
          <a:lstStyle/>
          <a:p>
            <a:pPr>
              <a:lnSpc>
                <a:spcPct val="110000"/>
              </a:lnSpc>
              <a:spcAft>
                <a:spcPts val="600"/>
              </a:spcAft>
              <a:buFont typeface="Arial" panose="020B0604020202020204" pitchFamily="34" charset="0"/>
            </a:pPr>
            <a:r>
              <a:rPr lang="en-US" sz="4000" dirty="0"/>
              <a:t>📌 </a:t>
            </a:r>
            <a:r>
              <a:rPr lang="en-US" sz="4000" b="1" dirty="0"/>
              <a:t>Examples:</a:t>
            </a:r>
            <a:br>
              <a:rPr lang="en-US" dirty="0"/>
            </a:br>
            <a:r>
              <a:rPr lang="en-US" sz="2400" dirty="0"/>
              <a:t>🐸 </a:t>
            </a:r>
            <a:r>
              <a:rPr lang="en-US" sz="2400" b="1" dirty="0"/>
              <a:t>Frogs</a:t>
            </a:r>
            <a:r>
              <a:rPr lang="en-US" sz="2400" dirty="0"/>
              <a:t> – Jumping amphibians that start life as tadpoles</a:t>
            </a:r>
            <a:br>
              <a:rPr lang="en-US" sz="2400" dirty="0"/>
            </a:br>
            <a:r>
              <a:rPr lang="en-US" sz="2400" dirty="0"/>
              <a:t>🦎 </a:t>
            </a:r>
            <a:r>
              <a:rPr lang="en-US" sz="2400" b="1" dirty="0"/>
              <a:t>Salamanders</a:t>
            </a:r>
            <a:r>
              <a:rPr lang="en-US" sz="2400" dirty="0"/>
              <a:t> – Lizard-like amphibians with moist skin</a:t>
            </a:r>
            <a:br>
              <a:rPr lang="en-US" sz="2400" dirty="0"/>
            </a:br>
            <a:r>
              <a:rPr lang="en-US" sz="2400" dirty="0"/>
              <a:t>🐍 </a:t>
            </a:r>
            <a:r>
              <a:rPr lang="en-US" sz="2400" b="1" dirty="0"/>
              <a:t>Caecilians</a:t>
            </a:r>
            <a:r>
              <a:rPr lang="en-US" sz="2400" dirty="0"/>
              <a:t> – Legless, burrowing amphibians</a:t>
            </a:r>
            <a:br>
              <a:rPr lang="en-US" sz="2400" dirty="0"/>
            </a:br>
            <a:r>
              <a:rPr lang="en-US" sz="2400" dirty="0"/>
              <a:t>🐊 </a:t>
            </a:r>
            <a:r>
              <a:rPr lang="en-US" sz="2400" b="1" dirty="0"/>
              <a:t>Newts</a:t>
            </a:r>
            <a:r>
              <a:rPr lang="en-US" sz="2400" dirty="0"/>
              <a:t> – Semi-aquatic amphibians that regenerate limbs</a:t>
            </a:r>
            <a:endParaRPr lang="en-US" dirty="0"/>
          </a:p>
        </p:txBody>
      </p:sp>
      <p:sp>
        <p:nvSpPr>
          <p:cNvPr id="4111" name="Freeform: Shape 4110">
            <a:extLst>
              <a:ext uri="{FF2B5EF4-FFF2-40B4-BE49-F238E27FC236}">
                <a16:creationId xmlns:a16="http://schemas.microsoft.com/office/drawing/2014/main" id="{A745E793-BC99-8991-71CD-53FFBB6A8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11156260" cy="149279"/>
          </a:xfrm>
          <a:custGeom>
            <a:avLst/>
            <a:gdLst>
              <a:gd name="connsiteX0" fmla="*/ 0 w 11156260"/>
              <a:gd name="connsiteY0" fmla="*/ 0 h 149279"/>
              <a:gd name="connsiteX1" fmla="*/ 11156260 w 11156260"/>
              <a:gd name="connsiteY1" fmla="*/ 0 h 149279"/>
              <a:gd name="connsiteX2" fmla="*/ 11156260 w 11156260"/>
              <a:gd name="connsiteY2" fmla="*/ 149279 h 149279"/>
              <a:gd name="connsiteX3" fmla="*/ 0 w 11156260"/>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11156260" h="149279">
                <a:moveTo>
                  <a:pt x="0" y="0"/>
                </a:moveTo>
                <a:lnTo>
                  <a:pt x="11156260" y="0"/>
                </a:lnTo>
                <a:lnTo>
                  <a:pt x="11156260"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LIST OF AMPHIBIANS | LIST OF AMPHIBIANS WITH PICTURES - Vocabulary Point">
            <a:extLst>
              <a:ext uri="{FF2B5EF4-FFF2-40B4-BE49-F238E27FC236}">
                <a16:creationId xmlns:a16="http://schemas.microsoft.com/office/drawing/2014/main" id="{85C92BC6-588E-6908-19A0-202249FD6D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23635" y="976160"/>
            <a:ext cx="5747447" cy="4439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6554AB-5120-F50E-CD35-3DB526726C19}"/>
              </a:ext>
            </a:extLst>
          </p:cNvPr>
          <p:cNvSpPr txBox="1"/>
          <p:nvPr/>
        </p:nvSpPr>
        <p:spPr>
          <a:xfrm>
            <a:off x="7271294" y="5881840"/>
            <a:ext cx="3741263" cy="369332"/>
          </a:xfrm>
          <a:prstGeom prst="rect">
            <a:avLst/>
          </a:prstGeom>
          <a:noFill/>
        </p:spPr>
        <p:txBody>
          <a:bodyPr wrap="square">
            <a:spAutoFit/>
          </a:bodyPr>
          <a:lstStyle/>
          <a:p>
            <a:r>
              <a:rPr lang="en-US" dirty="0">
                <a:hlinkClick r:id="rId4"/>
              </a:rPr>
              <a:t>Types-of-Amphibians.jpg (700×541)</a:t>
            </a:r>
            <a:endParaRPr lang="en-US" dirty="0"/>
          </a:p>
        </p:txBody>
      </p:sp>
      <p:sp>
        <p:nvSpPr>
          <p:cNvPr id="5" name="TextBox 4">
            <a:extLst>
              <a:ext uri="{FF2B5EF4-FFF2-40B4-BE49-F238E27FC236}">
                <a16:creationId xmlns:a16="http://schemas.microsoft.com/office/drawing/2014/main" id="{CBE929BB-8A03-1D5B-DEBA-655F562C2D66}"/>
              </a:ext>
            </a:extLst>
          </p:cNvPr>
          <p:cNvSpPr txBox="1"/>
          <p:nvPr/>
        </p:nvSpPr>
        <p:spPr>
          <a:xfrm>
            <a:off x="633619" y="5973910"/>
            <a:ext cx="4395581" cy="376000"/>
          </a:xfrm>
          <a:prstGeom prst="rect">
            <a:avLst/>
          </a:prstGeom>
          <a:noFill/>
        </p:spPr>
        <p:txBody>
          <a:bodyPr wrap="square">
            <a:spAutoFit/>
          </a:bodyPr>
          <a:lstStyle/>
          <a:p>
            <a:pPr>
              <a:lnSpc>
                <a:spcPct val="110000"/>
              </a:lnSpc>
              <a:spcAft>
                <a:spcPts val="600"/>
              </a:spcAft>
              <a:buFont typeface="Arial" panose="020B0604020202020204" pitchFamily="34" charset="0"/>
            </a:pPr>
            <a:r>
              <a:rPr lang="en-US" sz="1800" dirty="0">
                <a:solidFill>
                  <a:srgbClr val="FF0000"/>
                </a:solidFill>
                <a:highlight>
                  <a:srgbClr val="FFFF00"/>
                </a:highlight>
                <a:latin typeface="Amasis MT Pro Light" panose="02040304050005020304" pitchFamily="18" charset="0"/>
              </a:rPr>
              <a:t>More examples are in the picture to the right.</a:t>
            </a:r>
          </a:p>
        </p:txBody>
      </p:sp>
    </p:spTree>
    <p:extLst>
      <p:ext uri="{BB962C8B-B14F-4D97-AF65-F5344CB8AC3E}">
        <p14:creationId xmlns:p14="http://schemas.microsoft.com/office/powerpoint/2010/main" val="69013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wheel(1)">
                                      <p:cBhvr>
                                        <p:cTn id="14"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2C832D-669D-1B33-3E6D-4F6B8EB15682}"/>
              </a:ext>
            </a:extLst>
          </p:cNvPr>
          <p:cNvSpPr txBox="1"/>
          <p:nvPr/>
        </p:nvSpPr>
        <p:spPr>
          <a:xfrm>
            <a:off x="534761" y="788351"/>
            <a:ext cx="11156496" cy="1815882"/>
          </a:xfrm>
          <a:prstGeom prst="rect">
            <a:avLst/>
          </a:prstGeom>
          <a:noFill/>
        </p:spPr>
        <p:txBody>
          <a:bodyPr wrap="square">
            <a:spAutoFit/>
          </a:bodyPr>
          <a:lstStyle/>
          <a:p>
            <a:r>
              <a:rPr lang="en-US" sz="4000" b="1" dirty="0"/>
              <a:t>Fish 🐠🐟🦈</a:t>
            </a:r>
          </a:p>
          <a:p>
            <a:r>
              <a:rPr lang="en-US" sz="2400" dirty="0"/>
              <a:t>📌Fish are cold-blooded vertebrates that live in water, breathe through gills, and have fins for swimming. They are the largest group of vertebrates, found in both freshwater and saltwater environments.</a:t>
            </a:r>
          </a:p>
        </p:txBody>
      </p:sp>
      <p:sp>
        <p:nvSpPr>
          <p:cNvPr id="5" name="TextBox 4">
            <a:extLst>
              <a:ext uri="{FF2B5EF4-FFF2-40B4-BE49-F238E27FC236}">
                <a16:creationId xmlns:a16="http://schemas.microsoft.com/office/drawing/2014/main" id="{5167A86E-602C-CB4C-FDB3-141098F0AA1B}"/>
              </a:ext>
            </a:extLst>
          </p:cNvPr>
          <p:cNvSpPr txBox="1"/>
          <p:nvPr/>
        </p:nvSpPr>
        <p:spPr>
          <a:xfrm>
            <a:off x="534762" y="2930328"/>
            <a:ext cx="10846252" cy="3293209"/>
          </a:xfrm>
          <a:prstGeom prst="rect">
            <a:avLst/>
          </a:prstGeom>
          <a:noFill/>
        </p:spPr>
        <p:txBody>
          <a:bodyPr wrap="square">
            <a:spAutoFit/>
          </a:bodyPr>
          <a:lstStyle/>
          <a:p>
            <a:r>
              <a:rPr lang="en-US" sz="4000" b="1" dirty="0">
                <a:latin typeface="Amasis MT Pro" panose="02040504050005020304" pitchFamily="18" charset="0"/>
              </a:rPr>
              <a:t>📌 Characteristics:</a:t>
            </a:r>
            <a:br>
              <a:rPr lang="en-US" dirty="0"/>
            </a:br>
            <a:r>
              <a:rPr lang="en-US" sz="2400" dirty="0"/>
              <a:t>✔ </a:t>
            </a:r>
            <a:r>
              <a:rPr lang="en-US" sz="2400" b="1" dirty="0"/>
              <a:t>Cold-Blooded (Ectothermic)</a:t>
            </a:r>
            <a:r>
              <a:rPr lang="en-US" sz="2400" dirty="0"/>
              <a:t> – Body temperature depends on water temperature 🌡️</a:t>
            </a:r>
            <a:br>
              <a:rPr lang="en-US" sz="2400" dirty="0"/>
            </a:br>
            <a:r>
              <a:rPr lang="en-US" sz="2400" dirty="0"/>
              <a:t>✔ </a:t>
            </a:r>
            <a:r>
              <a:rPr lang="en-US" sz="2400" b="1" dirty="0"/>
              <a:t>Gills for Breathing</a:t>
            </a:r>
            <a:r>
              <a:rPr lang="en-US" sz="2400" dirty="0"/>
              <a:t> – Extract oxygen from water 🫁</a:t>
            </a:r>
            <a:br>
              <a:rPr lang="en-US" sz="2400" dirty="0"/>
            </a:br>
            <a:r>
              <a:rPr lang="en-US" sz="2400" dirty="0"/>
              <a:t>✔ </a:t>
            </a:r>
            <a:r>
              <a:rPr lang="en-US" sz="2400" b="1" dirty="0"/>
              <a:t>Fins for Swimming</a:t>
            </a:r>
            <a:r>
              <a:rPr lang="en-US" sz="2400" dirty="0"/>
              <a:t> – Helps in movement and balance 🏊‍♂️</a:t>
            </a:r>
            <a:br>
              <a:rPr lang="en-US" sz="2400" dirty="0"/>
            </a:br>
            <a:r>
              <a:rPr lang="en-US" sz="2400" dirty="0"/>
              <a:t>✔ </a:t>
            </a:r>
            <a:r>
              <a:rPr lang="en-US" sz="2400" b="1" dirty="0"/>
              <a:t>Scales Cover Their Bodies</a:t>
            </a:r>
            <a:r>
              <a:rPr lang="en-US" sz="2400" dirty="0"/>
              <a:t> – Provides protection 🐟</a:t>
            </a:r>
            <a:br>
              <a:rPr lang="en-US" sz="2400" dirty="0"/>
            </a:br>
            <a:r>
              <a:rPr lang="en-US" sz="2400" dirty="0"/>
              <a:t>✔ </a:t>
            </a:r>
            <a:r>
              <a:rPr lang="en-US" sz="2400" b="1" dirty="0"/>
              <a:t>Lay Eggs (Mostly)</a:t>
            </a:r>
            <a:r>
              <a:rPr lang="en-US" sz="2400" dirty="0"/>
              <a:t> – Some species give birth to live young 🥚</a:t>
            </a:r>
            <a:br>
              <a:rPr lang="en-US" sz="2400" dirty="0"/>
            </a:br>
            <a:r>
              <a:rPr lang="en-US" sz="2400" dirty="0"/>
              <a:t>✔ </a:t>
            </a:r>
            <a:r>
              <a:rPr lang="en-US" sz="2400" b="1" dirty="0"/>
              <a:t>Lateral Line System</a:t>
            </a:r>
            <a:r>
              <a:rPr lang="en-US" sz="2400" dirty="0"/>
              <a:t> – Senses vibrations and movement in water 🌊</a:t>
            </a:r>
            <a:endParaRPr lang="en-US" dirty="0"/>
          </a:p>
        </p:txBody>
      </p:sp>
    </p:spTree>
    <p:extLst>
      <p:ext uri="{BB962C8B-B14F-4D97-AF65-F5344CB8AC3E}">
        <p14:creationId xmlns:p14="http://schemas.microsoft.com/office/powerpoint/2010/main" val="9621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7" name="Rectangle 5136">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8" name="Rectangle 5137">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9" name="Rectangle 5138">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40" name="Rectangle 5139">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5122" name="Picture 2">
            <a:extLst>
              <a:ext uri="{FF2B5EF4-FFF2-40B4-BE49-F238E27FC236}">
                <a16:creationId xmlns:a16="http://schemas.microsoft.com/office/drawing/2014/main" id="{DA64A3CC-52F5-E3EE-5E16-E68972BB1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8" r="3277"/>
          <a:stretch/>
        </p:blipFill>
        <p:spPr bwMode="auto">
          <a:xfrm>
            <a:off x="5958018" y="364168"/>
            <a:ext cx="5709726" cy="5846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1C02F4-D422-7846-FFE9-4A63F6951B8D}"/>
              </a:ext>
            </a:extLst>
          </p:cNvPr>
          <p:cNvSpPr txBox="1"/>
          <p:nvPr/>
        </p:nvSpPr>
        <p:spPr>
          <a:xfrm>
            <a:off x="524256" y="832488"/>
            <a:ext cx="4672966" cy="4666254"/>
          </a:xfrm>
          <a:prstGeom prst="rect">
            <a:avLst/>
          </a:prstGeom>
        </p:spPr>
        <p:txBody>
          <a:bodyPr vert="horz" lIns="91440" tIns="45720" rIns="91440" bIns="45720" rtlCol="0">
            <a:normAutofit/>
          </a:bodyPr>
          <a:lstStyle/>
          <a:p>
            <a:pPr>
              <a:lnSpc>
                <a:spcPct val="110000"/>
              </a:lnSpc>
              <a:spcAft>
                <a:spcPts val="600"/>
              </a:spcAft>
              <a:buFont typeface="Arial" panose="020B0604020202020204" pitchFamily="34" charset="0"/>
            </a:pPr>
            <a:r>
              <a:rPr lang="en-US" sz="4400" dirty="0"/>
              <a:t>📌 </a:t>
            </a:r>
            <a:r>
              <a:rPr lang="en-US" sz="4400" b="1" dirty="0"/>
              <a:t>Examples:</a:t>
            </a:r>
            <a:br>
              <a:rPr lang="en-US" dirty="0"/>
            </a:br>
            <a:r>
              <a:rPr lang="en-US" sz="2000" dirty="0"/>
              <a:t>🐠 </a:t>
            </a:r>
            <a:r>
              <a:rPr lang="en-US" sz="2000" b="1" dirty="0"/>
              <a:t>Goldfish</a:t>
            </a:r>
            <a:r>
              <a:rPr lang="en-US" sz="2000" dirty="0"/>
              <a:t> – Popular freshwater aquarium fish</a:t>
            </a:r>
            <a:br>
              <a:rPr lang="en-US" sz="2000" dirty="0"/>
            </a:br>
            <a:r>
              <a:rPr lang="en-US" sz="2000" dirty="0"/>
              <a:t>🦈 </a:t>
            </a:r>
            <a:r>
              <a:rPr lang="en-US" sz="2000" b="1" dirty="0"/>
              <a:t>Sharks</a:t>
            </a:r>
            <a:r>
              <a:rPr lang="en-US" sz="2000" dirty="0"/>
              <a:t> – Large fish with cartilage instead of bones</a:t>
            </a:r>
            <a:br>
              <a:rPr lang="en-US" sz="2000" dirty="0"/>
            </a:br>
            <a:r>
              <a:rPr lang="en-US" sz="2000" dirty="0"/>
              <a:t>🐟 </a:t>
            </a:r>
            <a:r>
              <a:rPr lang="en-US" sz="2000" b="1" dirty="0"/>
              <a:t>Salmon</a:t>
            </a:r>
            <a:r>
              <a:rPr lang="en-US" sz="2000" dirty="0"/>
              <a:t> – Migrate from freshwater to the ocean</a:t>
            </a:r>
            <a:br>
              <a:rPr lang="en-US" sz="2000" dirty="0"/>
            </a:br>
            <a:r>
              <a:rPr lang="en-US" sz="2000" dirty="0"/>
              <a:t>🐡 </a:t>
            </a:r>
            <a:r>
              <a:rPr lang="en-US" sz="2000" b="1" dirty="0"/>
              <a:t>Pufferfish</a:t>
            </a:r>
            <a:r>
              <a:rPr lang="en-US" sz="2000" dirty="0"/>
              <a:t> – Inflate their bodies as a defense mechanism</a:t>
            </a:r>
            <a:br>
              <a:rPr lang="en-US" sz="2000" dirty="0"/>
            </a:br>
            <a:r>
              <a:rPr lang="en-US" sz="2000" dirty="0"/>
              <a:t>🐠 </a:t>
            </a:r>
            <a:r>
              <a:rPr lang="en-US" sz="2000" b="1" dirty="0"/>
              <a:t>Clownfish</a:t>
            </a:r>
            <a:r>
              <a:rPr lang="en-US" sz="2000" dirty="0"/>
              <a:t> – Live in coral reefs and form mutualistic relationships with sea anemones</a:t>
            </a:r>
            <a:endParaRPr lang="en-US" dirty="0"/>
          </a:p>
        </p:txBody>
      </p:sp>
      <p:sp>
        <p:nvSpPr>
          <p:cNvPr id="5141" name="Rectangle 5140">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extBox 3">
            <a:extLst>
              <a:ext uri="{FF2B5EF4-FFF2-40B4-BE49-F238E27FC236}">
                <a16:creationId xmlns:a16="http://schemas.microsoft.com/office/drawing/2014/main" id="{00D6B55C-4C33-AC2D-DE4F-21EF1A24AD18}"/>
              </a:ext>
            </a:extLst>
          </p:cNvPr>
          <p:cNvSpPr txBox="1"/>
          <p:nvPr/>
        </p:nvSpPr>
        <p:spPr>
          <a:xfrm>
            <a:off x="6895271" y="6349910"/>
            <a:ext cx="4375703" cy="369332"/>
          </a:xfrm>
          <a:prstGeom prst="rect">
            <a:avLst/>
          </a:prstGeom>
          <a:noFill/>
        </p:spPr>
        <p:txBody>
          <a:bodyPr wrap="square">
            <a:spAutoFit/>
          </a:bodyPr>
          <a:lstStyle/>
          <a:p>
            <a:r>
              <a:rPr lang="en-US" dirty="0">
                <a:hlinkClick r:id="rId4"/>
              </a:rPr>
              <a:t>Tropical-fishes-3d-model.jpg (2000×1953)</a:t>
            </a:r>
            <a:endParaRPr lang="en-US" dirty="0"/>
          </a:p>
        </p:txBody>
      </p:sp>
      <p:sp>
        <p:nvSpPr>
          <p:cNvPr id="5" name="TextBox 4">
            <a:extLst>
              <a:ext uri="{FF2B5EF4-FFF2-40B4-BE49-F238E27FC236}">
                <a16:creationId xmlns:a16="http://schemas.microsoft.com/office/drawing/2014/main" id="{CF98BDF8-2890-6402-ABE9-A6A92715C429}"/>
              </a:ext>
            </a:extLst>
          </p:cNvPr>
          <p:cNvSpPr txBox="1"/>
          <p:nvPr/>
        </p:nvSpPr>
        <p:spPr>
          <a:xfrm>
            <a:off x="633619" y="5973910"/>
            <a:ext cx="4395581" cy="376000"/>
          </a:xfrm>
          <a:prstGeom prst="rect">
            <a:avLst/>
          </a:prstGeom>
          <a:noFill/>
        </p:spPr>
        <p:txBody>
          <a:bodyPr wrap="square">
            <a:spAutoFit/>
          </a:bodyPr>
          <a:lstStyle/>
          <a:p>
            <a:pPr>
              <a:lnSpc>
                <a:spcPct val="110000"/>
              </a:lnSpc>
              <a:spcAft>
                <a:spcPts val="600"/>
              </a:spcAft>
              <a:buFont typeface="Arial" panose="020B0604020202020204" pitchFamily="34" charset="0"/>
            </a:pPr>
            <a:r>
              <a:rPr lang="en-US" sz="1800" dirty="0">
                <a:solidFill>
                  <a:srgbClr val="FF0000"/>
                </a:solidFill>
                <a:highlight>
                  <a:srgbClr val="FFFF00"/>
                </a:highlight>
                <a:latin typeface="Amasis MT Pro Light" panose="02040304050005020304" pitchFamily="18" charset="0"/>
              </a:rPr>
              <a:t>More examples are in the picture to the right.</a:t>
            </a:r>
          </a:p>
        </p:txBody>
      </p:sp>
    </p:spTree>
    <p:extLst>
      <p:ext uri="{BB962C8B-B14F-4D97-AF65-F5344CB8AC3E}">
        <p14:creationId xmlns:p14="http://schemas.microsoft.com/office/powerpoint/2010/main" val="284313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heel(1)">
                                      <p:cBhvr>
                                        <p:cTn id="14"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04F0C2-9588-5C3F-D450-F08723813058}"/>
              </a:ext>
            </a:extLst>
          </p:cNvPr>
          <p:cNvSpPr txBox="1"/>
          <p:nvPr/>
        </p:nvSpPr>
        <p:spPr>
          <a:xfrm>
            <a:off x="436788" y="821008"/>
            <a:ext cx="10650312" cy="1815882"/>
          </a:xfrm>
          <a:prstGeom prst="rect">
            <a:avLst/>
          </a:prstGeom>
          <a:noFill/>
        </p:spPr>
        <p:txBody>
          <a:bodyPr wrap="square">
            <a:spAutoFit/>
          </a:bodyPr>
          <a:lstStyle/>
          <a:p>
            <a:r>
              <a:rPr lang="en-US" sz="4000" b="1" dirty="0"/>
              <a:t>Insects 🐜🐝🦗</a:t>
            </a:r>
          </a:p>
          <a:p>
            <a:r>
              <a:rPr lang="en-US" sz="2400" dirty="0"/>
              <a:t>📌Insects are the largest group of animals on Earth, characterized by their three-part body structure (head, thorax, abdomen), six legs, and often wings. They are found in almost every habitat.</a:t>
            </a:r>
          </a:p>
        </p:txBody>
      </p:sp>
      <p:sp>
        <p:nvSpPr>
          <p:cNvPr id="5" name="TextBox 4">
            <a:extLst>
              <a:ext uri="{FF2B5EF4-FFF2-40B4-BE49-F238E27FC236}">
                <a16:creationId xmlns:a16="http://schemas.microsoft.com/office/drawing/2014/main" id="{A7FB2FCA-C5BC-6AAC-2D55-25C0A49E487D}"/>
              </a:ext>
            </a:extLst>
          </p:cNvPr>
          <p:cNvSpPr txBox="1"/>
          <p:nvPr/>
        </p:nvSpPr>
        <p:spPr>
          <a:xfrm>
            <a:off x="436788" y="2805810"/>
            <a:ext cx="10421712" cy="3293209"/>
          </a:xfrm>
          <a:prstGeom prst="rect">
            <a:avLst/>
          </a:prstGeom>
          <a:noFill/>
        </p:spPr>
        <p:txBody>
          <a:bodyPr wrap="square">
            <a:spAutoFit/>
          </a:bodyPr>
          <a:lstStyle/>
          <a:p>
            <a:r>
              <a:rPr lang="en-US" sz="4000" dirty="0"/>
              <a:t>📌 </a:t>
            </a:r>
            <a:r>
              <a:rPr lang="en-US" sz="4000" b="1" dirty="0"/>
              <a:t>Characteristics:</a:t>
            </a:r>
            <a:br>
              <a:rPr lang="en-US" sz="4000" dirty="0"/>
            </a:br>
            <a:r>
              <a:rPr lang="en-US" sz="2400" dirty="0"/>
              <a:t>✔ </a:t>
            </a:r>
            <a:r>
              <a:rPr lang="en-US" sz="2400" b="1" dirty="0"/>
              <a:t>Three-Part Body</a:t>
            </a:r>
            <a:r>
              <a:rPr lang="en-US" sz="2400" dirty="0"/>
              <a:t> – Head, thorax, and abdomen 🧠</a:t>
            </a:r>
            <a:br>
              <a:rPr lang="en-US" sz="2400" dirty="0"/>
            </a:br>
            <a:r>
              <a:rPr lang="en-US" sz="2400" dirty="0"/>
              <a:t>✔ </a:t>
            </a:r>
            <a:r>
              <a:rPr lang="en-US" sz="2400" b="1" dirty="0"/>
              <a:t>Six Legs</a:t>
            </a:r>
            <a:r>
              <a:rPr lang="en-US" sz="2400" dirty="0"/>
              <a:t> – Attached to the thorax 🦵</a:t>
            </a:r>
            <a:br>
              <a:rPr lang="en-US" sz="2400" dirty="0"/>
            </a:br>
            <a:r>
              <a:rPr lang="en-US" sz="2400" dirty="0"/>
              <a:t>✔ </a:t>
            </a:r>
            <a:r>
              <a:rPr lang="en-US" sz="2400" b="1" dirty="0"/>
              <a:t>Exoskeleton</a:t>
            </a:r>
            <a:r>
              <a:rPr lang="en-US" sz="2400" dirty="0"/>
              <a:t> – Hard outer covering for protection 🛡️</a:t>
            </a:r>
            <a:br>
              <a:rPr lang="en-US" sz="2400" dirty="0"/>
            </a:br>
            <a:r>
              <a:rPr lang="en-US" sz="2400" dirty="0"/>
              <a:t>✔ </a:t>
            </a:r>
            <a:r>
              <a:rPr lang="en-US" sz="2400" b="1" dirty="0"/>
              <a:t>Wings (Many Species)</a:t>
            </a:r>
            <a:r>
              <a:rPr lang="en-US" sz="2400" dirty="0"/>
              <a:t> – Many insects can fly 🦋</a:t>
            </a:r>
            <a:br>
              <a:rPr lang="en-US" sz="2400" dirty="0"/>
            </a:br>
            <a:r>
              <a:rPr lang="en-US" sz="2400" dirty="0"/>
              <a:t>✔ </a:t>
            </a:r>
            <a:r>
              <a:rPr lang="en-US" sz="2400" b="1" dirty="0"/>
              <a:t>Antennae</a:t>
            </a:r>
            <a:r>
              <a:rPr lang="en-US" sz="2400" dirty="0"/>
              <a:t> – Used for sensing the environment 🦗</a:t>
            </a:r>
            <a:br>
              <a:rPr lang="en-US" sz="2400" dirty="0"/>
            </a:br>
            <a:r>
              <a:rPr lang="en-US" sz="2400" dirty="0"/>
              <a:t>✔ </a:t>
            </a:r>
            <a:r>
              <a:rPr lang="en-US" sz="2400" b="1" dirty="0"/>
              <a:t>Small Size</a:t>
            </a:r>
            <a:r>
              <a:rPr lang="en-US" sz="2400" dirty="0"/>
              <a:t> – Most insects are small and lightweight 🌍</a:t>
            </a:r>
            <a:br>
              <a:rPr lang="en-US" sz="2400" dirty="0"/>
            </a:br>
            <a:r>
              <a:rPr lang="en-US" sz="2400" dirty="0"/>
              <a:t>✔ </a:t>
            </a:r>
            <a:r>
              <a:rPr lang="en-US" sz="2400" b="1" dirty="0"/>
              <a:t>Metamorphosis</a:t>
            </a:r>
            <a:r>
              <a:rPr lang="en-US" sz="2400" dirty="0"/>
              <a:t> – Undergo complete or incomplete metamorphosis 🔄</a:t>
            </a:r>
            <a:endParaRPr lang="en-US" dirty="0"/>
          </a:p>
        </p:txBody>
      </p:sp>
    </p:spTree>
    <p:extLst>
      <p:ext uri="{BB962C8B-B14F-4D97-AF65-F5344CB8AC3E}">
        <p14:creationId xmlns:p14="http://schemas.microsoft.com/office/powerpoint/2010/main" val="157700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57" name="Rectangle 6156">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6146" name="Picture 2">
            <a:extLst>
              <a:ext uri="{FF2B5EF4-FFF2-40B4-BE49-F238E27FC236}">
                <a16:creationId xmlns:a16="http://schemas.microsoft.com/office/drawing/2014/main" id="{F0DAD564-F952-02CA-8CDD-CE5EA7D18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4" r="-1" b="18264"/>
          <a:stretch/>
        </p:blipFill>
        <p:spPr bwMode="auto">
          <a:xfrm>
            <a:off x="5958018" y="508090"/>
            <a:ext cx="5709726" cy="5846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20BF8DB-14E5-2272-2B07-358760CBD89B}"/>
              </a:ext>
            </a:extLst>
          </p:cNvPr>
          <p:cNvSpPr txBox="1"/>
          <p:nvPr/>
        </p:nvSpPr>
        <p:spPr>
          <a:xfrm>
            <a:off x="517871" y="743578"/>
            <a:ext cx="4672966" cy="5602358"/>
          </a:xfrm>
          <a:prstGeom prst="rect">
            <a:avLst/>
          </a:prstGeom>
        </p:spPr>
        <p:txBody>
          <a:bodyPr vert="horz" lIns="91440" tIns="45720" rIns="91440" bIns="45720" rtlCol="0">
            <a:normAutofit/>
          </a:bodyPr>
          <a:lstStyle/>
          <a:p>
            <a:pPr>
              <a:lnSpc>
                <a:spcPct val="110000"/>
              </a:lnSpc>
              <a:spcAft>
                <a:spcPts val="600"/>
              </a:spcAft>
              <a:buFont typeface="Arial" panose="020B0604020202020204" pitchFamily="34" charset="0"/>
            </a:pPr>
            <a:r>
              <a:rPr lang="en-US" sz="4000" dirty="0"/>
              <a:t>📌 </a:t>
            </a:r>
            <a:r>
              <a:rPr lang="en-US" sz="4000" b="1" dirty="0"/>
              <a:t>Examples:</a:t>
            </a:r>
            <a:br>
              <a:rPr lang="en-US" dirty="0"/>
            </a:br>
            <a:r>
              <a:rPr lang="en-US" sz="2200" dirty="0"/>
              <a:t>🐝 </a:t>
            </a:r>
            <a:r>
              <a:rPr lang="en-US" sz="2200" b="1" dirty="0"/>
              <a:t>Bees</a:t>
            </a:r>
            <a:r>
              <a:rPr lang="en-US" sz="2200" dirty="0"/>
              <a:t> – Pollinators with a vital role in ecosystems</a:t>
            </a:r>
            <a:br>
              <a:rPr lang="en-US" sz="2200" dirty="0"/>
            </a:br>
            <a:r>
              <a:rPr lang="en-US" sz="2200" dirty="0"/>
              <a:t>🦗 </a:t>
            </a:r>
            <a:r>
              <a:rPr lang="en-US" sz="2200" b="1" dirty="0"/>
              <a:t>Grasshoppers</a:t>
            </a:r>
            <a:r>
              <a:rPr lang="en-US" sz="2200" dirty="0"/>
              <a:t> – Known for their jumping ability and loud chirping</a:t>
            </a:r>
            <a:br>
              <a:rPr lang="en-US" sz="2200" dirty="0"/>
            </a:br>
            <a:r>
              <a:rPr lang="en-US" sz="2200" dirty="0"/>
              <a:t>🦋 </a:t>
            </a:r>
            <a:r>
              <a:rPr lang="en-US" sz="2200" b="1" dirty="0"/>
              <a:t>Butterflies</a:t>
            </a:r>
            <a:r>
              <a:rPr lang="en-US" sz="2200" dirty="0"/>
              <a:t> – Known for their beautiful wings and metamorphosis</a:t>
            </a:r>
            <a:br>
              <a:rPr lang="en-US" sz="2200" dirty="0"/>
            </a:br>
            <a:r>
              <a:rPr lang="en-US" sz="2200" dirty="0"/>
              <a:t>🐜 </a:t>
            </a:r>
            <a:r>
              <a:rPr lang="en-US" sz="2200" b="1" dirty="0"/>
              <a:t>Ants</a:t>
            </a:r>
            <a:r>
              <a:rPr lang="en-US" sz="2200" dirty="0"/>
              <a:t> – Social insects living in large colonies</a:t>
            </a:r>
            <a:br>
              <a:rPr lang="en-US" sz="2200" dirty="0"/>
            </a:br>
            <a:r>
              <a:rPr lang="en-US" sz="2200" dirty="0"/>
              <a:t>🪲 </a:t>
            </a:r>
            <a:r>
              <a:rPr lang="en-US" sz="2200" b="1" dirty="0"/>
              <a:t>Beetles</a:t>
            </a:r>
            <a:r>
              <a:rPr lang="en-US" sz="2200" dirty="0"/>
              <a:t> – The largest group of insects, with hard shells</a:t>
            </a:r>
          </a:p>
        </p:txBody>
      </p:sp>
      <p:sp>
        <p:nvSpPr>
          <p:cNvPr id="6159" name="Rectangle 6158">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extBox 1">
            <a:extLst>
              <a:ext uri="{FF2B5EF4-FFF2-40B4-BE49-F238E27FC236}">
                <a16:creationId xmlns:a16="http://schemas.microsoft.com/office/drawing/2014/main" id="{10DE4DC0-9139-2A90-5860-53BD8A7B866B}"/>
              </a:ext>
            </a:extLst>
          </p:cNvPr>
          <p:cNvSpPr txBox="1"/>
          <p:nvPr/>
        </p:nvSpPr>
        <p:spPr>
          <a:xfrm>
            <a:off x="633619" y="5973910"/>
            <a:ext cx="4395581" cy="376000"/>
          </a:xfrm>
          <a:prstGeom prst="rect">
            <a:avLst/>
          </a:prstGeom>
          <a:noFill/>
        </p:spPr>
        <p:txBody>
          <a:bodyPr wrap="square">
            <a:spAutoFit/>
          </a:bodyPr>
          <a:lstStyle/>
          <a:p>
            <a:pPr>
              <a:lnSpc>
                <a:spcPct val="110000"/>
              </a:lnSpc>
              <a:spcAft>
                <a:spcPts val="600"/>
              </a:spcAft>
              <a:buFont typeface="Arial" panose="020B0604020202020204" pitchFamily="34" charset="0"/>
            </a:pPr>
            <a:r>
              <a:rPr lang="en-US" sz="1800" dirty="0">
                <a:solidFill>
                  <a:srgbClr val="FF0000"/>
                </a:solidFill>
                <a:highlight>
                  <a:srgbClr val="FFFF00"/>
                </a:highlight>
                <a:latin typeface="Amasis MT Pro Light" panose="02040304050005020304" pitchFamily="18" charset="0"/>
              </a:rPr>
              <a:t>More examples are in the picture to the right.</a:t>
            </a:r>
          </a:p>
        </p:txBody>
      </p:sp>
    </p:spTree>
    <p:extLst>
      <p:ext uri="{BB962C8B-B14F-4D97-AF65-F5344CB8AC3E}">
        <p14:creationId xmlns:p14="http://schemas.microsoft.com/office/powerpoint/2010/main" val="47094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wheel(1)">
                                      <p:cBhvr>
                                        <p:cTn id="14"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A60A5-59AE-F981-7E1C-9B97C6271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817D949E-564D-4503-A64E-D22FA3232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555E70A-A9DD-4706-C6BD-0B5435D38BF0}"/>
              </a:ext>
            </a:extLst>
          </p:cNvPr>
          <p:cNvSpPr txBox="1"/>
          <p:nvPr/>
        </p:nvSpPr>
        <p:spPr>
          <a:xfrm>
            <a:off x="521207" y="978408"/>
            <a:ext cx="2709010" cy="4069080"/>
          </a:xfrm>
          <a:prstGeom prst="rect">
            <a:avLst/>
          </a:prstGeom>
        </p:spPr>
        <p:txBody>
          <a:bodyPr vert="horz" lIns="91440" tIns="45720" rIns="91440" bIns="45720" rtlCol="0" anchor="t">
            <a:normAutofit/>
          </a:bodyPr>
          <a:lstStyle/>
          <a:p>
            <a:pPr>
              <a:spcBef>
                <a:spcPct val="0"/>
              </a:spcBef>
              <a:spcAft>
                <a:spcPts val="600"/>
              </a:spcAft>
            </a:pPr>
            <a:r>
              <a:rPr lang="en-US" sz="4000" b="1" dirty="0">
                <a:latin typeface="+mj-lt"/>
                <a:ea typeface="+mj-ea"/>
                <a:cs typeface="+mj-cs"/>
              </a:rPr>
              <a:t>Essential Questions &amp; Answers</a:t>
            </a:r>
          </a:p>
        </p:txBody>
      </p:sp>
      <p:sp>
        <p:nvSpPr>
          <p:cNvPr id="21" name="Rectangle 20">
            <a:extLst>
              <a:ext uri="{FF2B5EF4-FFF2-40B4-BE49-F238E27FC236}">
                <a16:creationId xmlns:a16="http://schemas.microsoft.com/office/drawing/2014/main" id="{2C8EEB27-9249-8B3A-C8C2-18F9DC48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8482CAC-96FF-EBE5-E97D-0BE2B8A51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208" y="6299535"/>
            <a:ext cx="11155680" cy="46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2">
            <a:extLst>
              <a:ext uri="{FF2B5EF4-FFF2-40B4-BE49-F238E27FC236}">
                <a16:creationId xmlns:a16="http://schemas.microsoft.com/office/drawing/2014/main" id="{241094BF-3CB3-9767-DA89-CF9B0E7D2F13}"/>
              </a:ext>
            </a:extLst>
          </p:cNvPr>
          <p:cNvGraphicFramePr/>
          <p:nvPr>
            <p:extLst>
              <p:ext uri="{D42A27DB-BD31-4B8C-83A1-F6EECF244321}">
                <p14:modId xmlns:p14="http://schemas.microsoft.com/office/powerpoint/2010/main" val="677111128"/>
              </p:ext>
            </p:extLst>
          </p:nvPr>
        </p:nvGraphicFramePr>
        <p:xfrm>
          <a:off x="3528391" y="978406"/>
          <a:ext cx="8157641" cy="4928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551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1A60A5-59AE-F981-7E1C-9B97C6271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7166452-509D-0671-328E-7CF0A4EA6B27}"/>
              </a:ext>
            </a:extLst>
          </p:cNvPr>
          <p:cNvSpPr/>
          <p:nvPr/>
        </p:nvSpPr>
        <p:spPr>
          <a:xfrm>
            <a:off x="528320" y="657369"/>
            <a:ext cx="11155680" cy="729304"/>
          </a:xfrm>
          <a:prstGeom prst="rect">
            <a:avLst/>
          </a:prstGeom>
        </p:spPr>
        <p:txBody>
          <a:bodyPr vert="horz" lIns="91440" tIns="45720" rIns="91440" bIns="45720" rtlCol="0" anchor="t">
            <a:normAutofit lnSpcReduction="10000"/>
          </a:bodyPr>
          <a:lstStyle/>
          <a:p>
            <a:pPr>
              <a:spcBef>
                <a:spcPct val="0"/>
              </a:spcBef>
              <a:spcAft>
                <a:spcPts val="600"/>
              </a:spcAft>
            </a:pPr>
            <a:r>
              <a:rPr lang="en-US" sz="4400" b="1" cap="none" spc="0" dirty="0">
                <a:ln w="0"/>
                <a:effectLst>
                  <a:outerShdw blurRad="38100" dist="19050" dir="2700000" algn="tl" rotWithShape="0">
                    <a:schemeClr val="dk1">
                      <a:alpha val="40000"/>
                    </a:schemeClr>
                  </a:outerShdw>
                </a:effectLst>
                <a:latin typeface="+mj-lt"/>
                <a:ea typeface="+mj-ea"/>
                <a:cs typeface="+mj-cs"/>
              </a:rPr>
              <a:t>Related Concepts:</a:t>
            </a:r>
          </a:p>
        </p:txBody>
      </p:sp>
      <p:sp>
        <p:nvSpPr>
          <p:cNvPr id="38" name="Rectangle 37">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extBox 3">
            <a:extLst>
              <a:ext uri="{FF2B5EF4-FFF2-40B4-BE49-F238E27FC236}">
                <a16:creationId xmlns:a16="http://schemas.microsoft.com/office/drawing/2014/main" id="{B45AC892-ADF2-DD3A-178E-DF364949A23D}"/>
              </a:ext>
            </a:extLst>
          </p:cNvPr>
          <p:cNvGraphicFramePr/>
          <p:nvPr>
            <p:extLst>
              <p:ext uri="{D42A27DB-BD31-4B8C-83A1-F6EECF244321}">
                <p14:modId xmlns:p14="http://schemas.microsoft.com/office/powerpoint/2010/main" val="1164590773"/>
              </p:ext>
            </p:extLst>
          </p:nvPr>
        </p:nvGraphicFramePr>
        <p:xfrm>
          <a:off x="643094" y="1314739"/>
          <a:ext cx="11040905" cy="5031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514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8"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EB99E7-BD0F-344F-B653-E39C059B628B}"/>
            </a:ext>
          </a:extLst>
        </p:cNvPr>
        <p:cNvGrpSpPr/>
        <p:nvPr/>
      </p:nvGrpSpPr>
      <p:grpSpPr>
        <a:xfrm>
          <a:off x="0" y="0"/>
          <a:ext cx="0" cy="0"/>
          <a:chOff x="0" y="0"/>
          <a:chExt cx="0" cy="0"/>
        </a:xfrm>
      </p:grpSpPr>
      <p:sp>
        <p:nvSpPr>
          <p:cNvPr id="90" name="Rectangle 8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2C1A60A5-59AE-F981-7E1C-9B97C6271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8" name="Rectangle 97">
            <a:extLst>
              <a:ext uri="{FF2B5EF4-FFF2-40B4-BE49-F238E27FC236}">
                <a16:creationId xmlns:a16="http://schemas.microsoft.com/office/drawing/2014/main" id="{4E17AA97-89A7-45C1-B813-BFF6C23D7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95C8755-FA2B-DCE8-0539-B687B6D5D45D}"/>
              </a:ext>
            </a:extLst>
          </p:cNvPr>
          <p:cNvSpPr/>
          <p:nvPr/>
        </p:nvSpPr>
        <p:spPr>
          <a:xfrm>
            <a:off x="517870" y="976159"/>
            <a:ext cx="4032504" cy="3361171"/>
          </a:xfrm>
          <a:prstGeom prst="rect">
            <a:avLst/>
          </a:prstGeom>
        </p:spPr>
        <p:txBody>
          <a:bodyPr vert="horz" lIns="91440" tIns="45720" rIns="91440" bIns="45720" rtlCol="0" anchor="t">
            <a:normAutofit/>
          </a:bodyPr>
          <a:lstStyle/>
          <a:p>
            <a:pPr>
              <a:spcBef>
                <a:spcPct val="0"/>
              </a:spcBef>
              <a:spcAft>
                <a:spcPts val="600"/>
              </a:spcAft>
            </a:pPr>
            <a:r>
              <a:rPr lang="en-US" sz="4000" b="1" cap="none" spc="0" dirty="0">
                <a:ln w="0"/>
                <a:effectLst>
                  <a:outerShdw blurRad="38100" dist="19050" dir="2700000" algn="tl" rotWithShape="0">
                    <a:schemeClr val="dk1">
                      <a:alpha val="40000"/>
                    </a:schemeClr>
                  </a:outerShdw>
                </a:effectLst>
                <a:latin typeface="+mj-lt"/>
                <a:ea typeface="+mj-ea"/>
                <a:cs typeface="+mj-cs"/>
              </a:rPr>
              <a:t>Related Concepts:</a:t>
            </a:r>
          </a:p>
        </p:txBody>
      </p:sp>
      <p:sp>
        <p:nvSpPr>
          <p:cNvPr id="100" name="Rectangle 99">
            <a:extLst>
              <a:ext uri="{FF2B5EF4-FFF2-40B4-BE49-F238E27FC236}">
                <a16:creationId xmlns:a16="http://schemas.microsoft.com/office/drawing/2014/main" id="{33AC4FE1-D370-43A6-96C5-076716BB1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11650"/>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5" name="TextBox 5">
            <a:extLst>
              <a:ext uri="{FF2B5EF4-FFF2-40B4-BE49-F238E27FC236}">
                <a16:creationId xmlns:a16="http://schemas.microsoft.com/office/drawing/2014/main" id="{0888CFC8-24DE-0E57-EE6E-B017CC9A142C}"/>
              </a:ext>
            </a:extLst>
          </p:cNvPr>
          <p:cNvGraphicFramePr/>
          <p:nvPr>
            <p:extLst>
              <p:ext uri="{D42A27DB-BD31-4B8C-83A1-F6EECF244321}">
                <p14:modId xmlns:p14="http://schemas.microsoft.com/office/powerpoint/2010/main" val="2040419410"/>
              </p:ext>
            </p:extLst>
          </p:nvPr>
        </p:nvGraphicFramePr>
        <p:xfrm>
          <a:off x="3416441" y="978409"/>
          <a:ext cx="8269592" cy="52679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3E71BF5-68E1-3280-F2B1-AFA8AC09CEF8}"/>
              </a:ext>
            </a:extLst>
          </p:cNvPr>
          <p:cNvSpPr txBox="1"/>
          <p:nvPr/>
        </p:nvSpPr>
        <p:spPr>
          <a:xfrm>
            <a:off x="561071" y="2195079"/>
            <a:ext cx="2467390" cy="923330"/>
          </a:xfrm>
          <a:prstGeom prst="rect">
            <a:avLst/>
          </a:prstGeom>
          <a:noFill/>
        </p:spPr>
        <p:txBody>
          <a:bodyPr wrap="square">
            <a:spAutoFit/>
          </a:bodyPr>
          <a:lstStyle/>
          <a:p>
            <a:r>
              <a:rPr lang="en-US" dirty="0">
                <a:hlinkClick r:id="rId7"/>
              </a:rPr>
              <a:t>Animal classification. Science for kids - My pals are here!</a:t>
            </a:r>
            <a:endParaRPr lang="en-US" dirty="0"/>
          </a:p>
        </p:txBody>
      </p:sp>
    </p:spTree>
    <p:extLst>
      <p:ext uri="{BB962C8B-B14F-4D97-AF65-F5344CB8AC3E}">
        <p14:creationId xmlns:p14="http://schemas.microsoft.com/office/powerpoint/2010/main" val="110867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1000"/>
                                        <p:tgtEl>
                                          <p:spTgt spid="65"/>
                                        </p:tgtEl>
                                      </p:cBhvr>
                                    </p:animEffect>
                                    <p:anim calcmode="lin" valueType="num">
                                      <p:cBhvr>
                                        <p:cTn id="15" dur="1000" fill="hold"/>
                                        <p:tgtEl>
                                          <p:spTgt spid="65"/>
                                        </p:tgtEl>
                                        <p:attrNameLst>
                                          <p:attrName>ppt_x</p:attrName>
                                        </p:attrNameLst>
                                      </p:cBhvr>
                                      <p:tavLst>
                                        <p:tav tm="0">
                                          <p:val>
                                            <p:strVal val="#ppt_x"/>
                                          </p:val>
                                        </p:tav>
                                        <p:tav tm="100000">
                                          <p:val>
                                            <p:strVal val="#ppt_x"/>
                                          </p:val>
                                        </p:tav>
                                      </p:tavLst>
                                    </p:anim>
                                    <p:anim calcmode="lin" valueType="num">
                                      <p:cBhvr>
                                        <p:cTn id="1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5"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id="{67A7C490-FB0D-4946-BDB7-1CF2F58DA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C6AFF5A-A69D-FB85-BA30-33FE45314F96}"/>
              </a:ext>
            </a:extLst>
          </p:cNvPr>
          <p:cNvSpPr txBox="1"/>
          <p:nvPr/>
        </p:nvSpPr>
        <p:spPr>
          <a:xfrm>
            <a:off x="517870" y="978408"/>
            <a:ext cx="6117661" cy="2334247"/>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000" b="1" dirty="0">
                <a:latin typeface="+mj-lt"/>
                <a:ea typeface="+mj-ea"/>
                <a:cs typeface="+mj-cs"/>
              </a:rPr>
              <a:t>“Time to work on the Classification of Animals Project”</a:t>
            </a:r>
          </a:p>
        </p:txBody>
      </p:sp>
      <p:sp>
        <p:nvSpPr>
          <p:cNvPr id="46" name="Rectangle 45">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1264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og">
            <a:extLst>
              <a:ext uri="{FF2B5EF4-FFF2-40B4-BE49-F238E27FC236}">
                <a16:creationId xmlns:a16="http://schemas.microsoft.com/office/drawing/2014/main" id="{3DE71602-4204-72C8-F640-E77AF48D84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62949" y="1605155"/>
            <a:ext cx="4439999" cy="4439999"/>
          </a:xfrm>
          <a:prstGeom prst="rect">
            <a:avLst/>
          </a:prstGeom>
        </p:spPr>
      </p:pic>
      <p:sp>
        <p:nvSpPr>
          <p:cNvPr id="48" name="Rectangle 47">
            <a:extLst>
              <a:ext uri="{FF2B5EF4-FFF2-40B4-BE49-F238E27FC236}">
                <a16:creationId xmlns:a16="http://schemas.microsoft.com/office/drawing/2014/main" id="{F261CD1D-C921-4DD4-B856-8EA1D71A4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49513" y="6209925"/>
            <a:ext cx="445472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2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A60A5-59AE-F981-7E1C-9B97C6271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817D949E-564D-4503-A64E-D22FA3232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343F676-C6E5-8C48-80A6-F15EFBCCEF99}"/>
              </a:ext>
            </a:extLst>
          </p:cNvPr>
          <p:cNvSpPr/>
          <p:nvPr/>
        </p:nvSpPr>
        <p:spPr>
          <a:xfrm>
            <a:off x="521207" y="978408"/>
            <a:ext cx="3154680" cy="4069080"/>
          </a:xfrm>
          <a:prstGeom prst="rect">
            <a:avLst/>
          </a:prstGeom>
        </p:spPr>
        <p:txBody>
          <a:bodyPr vert="horz" lIns="91440" tIns="45720" rIns="91440" bIns="45720" rtlCol="0" anchor="t">
            <a:normAutofit/>
          </a:bodyPr>
          <a:lstStyle/>
          <a:p>
            <a:pPr>
              <a:spcBef>
                <a:spcPct val="0"/>
              </a:spcBef>
              <a:spcAft>
                <a:spcPts val="600"/>
              </a:spcAft>
            </a:pPr>
            <a:r>
              <a:rPr lang="en-US" sz="4000" b="1" cap="none" spc="0" dirty="0">
                <a:ln w="0"/>
                <a:effectLst>
                  <a:outerShdw blurRad="38100" dist="19050" dir="2700000" algn="tl" rotWithShape="0">
                    <a:schemeClr val="dk1">
                      <a:alpha val="40000"/>
                    </a:schemeClr>
                  </a:outerShdw>
                </a:effectLst>
                <a:latin typeface="+mj-lt"/>
                <a:ea typeface="+mj-ea"/>
                <a:cs typeface="+mj-cs"/>
              </a:rPr>
              <a:t>Essential Questions:</a:t>
            </a:r>
          </a:p>
        </p:txBody>
      </p:sp>
      <p:sp>
        <p:nvSpPr>
          <p:cNvPr id="21" name="Rectangle 20">
            <a:extLst>
              <a:ext uri="{FF2B5EF4-FFF2-40B4-BE49-F238E27FC236}">
                <a16:creationId xmlns:a16="http://schemas.microsoft.com/office/drawing/2014/main" id="{2C8EEB27-9249-8B3A-C8C2-18F9DC48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8482CAC-96FF-EBE5-E97D-0BE2B8A51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208" y="6299535"/>
            <a:ext cx="11155680" cy="46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3">
            <a:extLst>
              <a:ext uri="{FF2B5EF4-FFF2-40B4-BE49-F238E27FC236}">
                <a16:creationId xmlns:a16="http://schemas.microsoft.com/office/drawing/2014/main" id="{62F3C629-DE73-0104-C5AB-6C1FF704DC44}"/>
              </a:ext>
            </a:extLst>
          </p:cNvPr>
          <p:cNvGraphicFramePr/>
          <p:nvPr>
            <p:extLst>
              <p:ext uri="{D42A27DB-BD31-4B8C-83A1-F6EECF244321}">
                <p14:modId xmlns:p14="http://schemas.microsoft.com/office/powerpoint/2010/main" val="1430370727"/>
              </p:ext>
            </p:extLst>
          </p:nvPr>
        </p:nvGraphicFramePr>
        <p:xfrm>
          <a:off x="4384964" y="978406"/>
          <a:ext cx="7301068" cy="5010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486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7"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C1A60A5-59AE-F981-7E1C-9B97C6271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extBox 2">
            <a:extLst>
              <a:ext uri="{FF2B5EF4-FFF2-40B4-BE49-F238E27FC236}">
                <a16:creationId xmlns:a16="http://schemas.microsoft.com/office/drawing/2014/main" id="{CFDE0837-6D70-90BE-C2BD-D460BD3C9AC5}"/>
              </a:ext>
            </a:extLst>
          </p:cNvPr>
          <p:cNvGraphicFramePr/>
          <p:nvPr>
            <p:extLst>
              <p:ext uri="{D42A27DB-BD31-4B8C-83A1-F6EECF244321}">
                <p14:modId xmlns:p14="http://schemas.microsoft.com/office/powerpoint/2010/main" val="2644310498"/>
              </p:ext>
            </p:extLst>
          </p:nvPr>
        </p:nvGraphicFramePr>
        <p:xfrm>
          <a:off x="1042219" y="2143433"/>
          <a:ext cx="10641780" cy="4336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7019DD36-8FAA-A509-5DEB-E85EAE21EF35}"/>
              </a:ext>
            </a:extLst>
          </p:cNvPr>
          <p:cNvSpPr/>
          <p:nvPr/>
        </p:nvSpPr>
        <p:spPr>
          <a:xfrm>
            <a:off x="1818299" y="1143219"/>
            <a:ext cx="824898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The 6 Major Animal Groups</a:t>
            </a:r>
          </a:p>
        </p:txBody>
      </p:sp>
    </p:spTree>
    <p:extLst>
      <p:ext uri="{BB962C8B-B14F-4D97-AF65-F5344CB8AC3E}">
        <p14:creationId xmlns:p14="http://schemas.microsoft.com/office/powerpoint/2010/main" val="389292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4E567F-8556-9FB6-3A8C-A2C58EB4047D}"/>
              </a:ext>
            </a:extLst>
          </p:cNvPr>
          <p:cNvSpPr txBox="1"/>
          <p:nvPr/>
        </p:nvSpPr>
        <p:spPr>
          <a:xfrm>
            <a:off x="498765" y="753802"/>
            <a:ext cx="10621520" cy="1446550"/>
          </a:xfrm>
          <a:prstGeom prst="rect">
            <a:avLst/>
          </a:prstGeom>
          <a:noFill/>
        </p:spPr>
        <p:txBody>
          <a:bodyPr wrap="square">
            <a:spAutoFit/>
          </a:bodyPr>
          <a:lstStyle/>
          <a:p>
            <a:r>
              <a:rPr lang="en-US" sz="4000" b="1" dirty="0"/>
              <a:t>Mammals 🐘🐶🐬</a:t>
            </a:r>
          </a:p>
          <a:p>
            <a:r>
              <a:rPr lang="en-US" dirty="0"/>
              <a:t>📌 </a:t>
            </a:r>
            <a:r>
              <a:rPr lang="en-US" sz="2400" dirty="0"/>
              <a:t>Mammals are warm-blooded vertebrates that have hair or fur and produce milk to feed their young.</a:t>
            </a:r>
            <a:endParaRPr lang="en-US" dirty="0"/>
          </a:p>
        </p:txBody>
      </p:sp>
      <p:sp>
        <p:nvSpPr>
          <p:cNvPr id="7" name="TextBox 6">
            <a:extLst>
              <a:ext uri="{FF2B5EF4-FFF2-40B4-BE49-F238E27FC236}">
                <a16:creationId xmlns:a16="http://schemas.microsoft.com/office/drawing/2014/main" id="{24015C6C-EEAC-5AB7-B4AF-02B23A69A0AA}"/>
              </a:ext>
            </a:extLst>
          </p:cNvPr>
          <p:cNvSpPr txBox="1"/>
          <p:nvPr/>
        </p:nvSpPr>
        <p:spPr>
          <a:xfrm>
            <a:off x="498765" y="2573978"/>
            <a:ext cx="9864435" cy="3600986"/>
          </a:xfrm>
          <a:prstGeom prst="rect">
            <a:avLst/>
          </a:prstGeom>
          <a:noFill/>
        </p:spPr>
        <p:txBody>
          <a:bodyPr wrap="square">
            <a:spAutoFit/>
          </a:bodyPr>
          <a:lstStyle/>
          <a:p>
            <a:r>
              <a:rPr lang="en-US" sz="3600" dirty="0">
                <a:latin typeface="Amasis MT Pro" panose="02040504050005020304" pitchFamily="18" charset="0"/>
              </a:rPr>
              <a:t>📌 </a:t>
            </a:r>
            <a:r>
              <a:rPr lang="en-US" sz="3600" b="1" dirty="0">
                <a:latin typeface="Amasis MT Pro" panose="02040504050005020304" pitchFamily="18" charset="0"/>
              </a:rPr>
              <a:t>Characteristics:</a:t>
            </a:r>
            <a:br>
              <a:rPr lang="en-US" sz="2800" dirty="0"/>
            </a:br>
            <a:r>
              <a:rPr lang="en-US" dirty="0"/>
              <a:t>✔ </a:t>
            </a:r>
            <a:r>
              <a:rPr lang="en-US" sz="2400" b="1" dirty="0"/>
              <a:t>Mammary glands</a:t>
            </a:r>
            <a:r>
              <a:rPr lang="en-US" sz="2400" dirty="0"/>
              <a:t> (females produce milk) 🍼</a:t>
            </a:r>
            <a:br>
              <a:rPr lang="en-US" sz="2400" dirty="0"/>
            </a:br>
            <a:r>
              <a:rPr lang="en-US" sz="2400" dirty="0"/>
              <a:t>✔ </a:t>
            </a:r>
            <a:r>
              <a:rPr lang="en-US" sz="2400" b="1" dirty="0"/>
              <a:t>Hair or fur</a:t>
            </a:r>
            <a:r>
              <a:rPr lang="en-US" sz="2400" dirty="0"/>
              <a:t> for insulation 🦁</a:t>
            </a:r>
            <a:br>
              <a:rPr lang="en-US" sz="2400" dirty="0"/>
            </a:br>
            <a:r>
              <a:rPr lang="en-US" sz="2400" dirty="0"/>
              <a:t>✔ </a:t>
            </a:r>
            <a:r>
              <a:rPr lang="en-US" sz="2400" b="1" dirty="0"/>
              <a:t>Warm-blooded</a:t>
            </a:r>
            <a:r>
              <a:rPr lang="en-US" sz="2400" dirty="0"/>
              <a:t> (constant body temperature) 🌡️</a:t>
            </a:r>
            <a:br>
              <a:rPr lang="en-US" sz="2400" dirty="0"/>
            </a:br>
            <a:r>
              <a:rPr lang="en-US" sz="2400" dirty="0"/>
              <a:t>✔ </a:t>
            </a:r>
            <a:r>
              <a:rPr lang="en-US" sz="2400" b="1" dirty="0"/>
              <a:t>Live birth</a:t>
            </a:r>
            <a:r>
              <a:rPr lang="en-US" sz="2400" dirty="0"/>
              <a:t> (most species) 👶</a:t>
            </a:r>
            <a:br>
              <a:rPr lang="en-US" sz="2400" dirty="0"/>
            </a:br>
            <a:r>
              <a:rPr lang="en-US" sz="2400" dirty="0"/>
              <a:t>✔ </a:t>
            </a:r>
            <a:r>
              <a:rPr lang="en-US" sz="2400" b="1" dirty="0"/>
              <a:t>Lungs for breathing</a:t>
            </a:r>
            <a:r>
              <a:rPr lang="en-US" sz="2400" dirty="0"/>
              <a:t> 🫁</a:t>
            </a:r>
            <a:br>
              <a:rPr lang="en-US" sz="2400" dirty="0"/>
            </a:br>
            <a:r>
              <a:rPr lang="en-US" sz="2400" dirty="0"/>
              <a:t>✔ </a:t>
            </a:r>
            <a:r>
              <a:rPr lang="en-US" sz="2400" b="1" dirty="0"/>
              <a:t>Four-chambered heart</a:t>
            </a:r>
            <a:r>
              <a:rPr lang="en-US" sz="2400" dirty="0"/>
              <a:t> ❤️</a:t>
            </a:r>
            <a:br>
              <a:rPr lang="en-US" sz="2400" dirty="0"/>
            </a:br>
            <a:r>
              <a:rPr lang="en-US" sz="2400" dirty="0"/>
              <a:t>✔ </a:t>
            </a:r>
            <a:r>
              <a:rPr lang="en-US" sz="2400" b="1" dirty="0"/>
              <a:t>Specialized teeth</a:t>
            </a:r>
            <a:r>
              <a:rPr lang="en-US" sz="2400" dirty="0"/>
              <a:t> for different diets 🦷</a:t>
            </a:r>
            <a:br>
              <a:rPr lang="en-US" sz="2400" dirty="0"/>
            </a:br>
            <a:r>
              <a:rPr lang="en-US" sz="2400" dirty="0"/>
              <a:t>✔ </a:t>
            </a:r>
            <a:r>
              <a:rPr lang="en-US" sz="2400" b="1" dirty="0"/>
              <a:t>Intelligent brains</a:t>
            </a:r>
            <a:r>
              <a:rPr lang="en-US" sz="2400" dirty="0"/>
              <a:t> 🧠</a:t>
            </a:r>
            <a:endParaRPr lang="en-US" dirty="0"/>
          </a:p>
        </p:txBody>
      </p:sp>
    </p:spTree>
    <p:extLst>
      <p:ext uri="{BB962C8B-B14F-4D97-AF65-F5344CB8AC3E}">
        <p14:creationId xmlns:p14="http://schemas.microsoft.com/office/powerpoint/2010/main" val="288744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BD2EA9-AD58-ECF6-52BA-155884117CE2}"/>
            </a:ext>
          </a:extLst>
        </p:cNvPr>
        <p:cNvGrpSpPr/>
        <p:nvPr/>
      </p:nvGrpSpPr>
      <p:grpSpPr>
        <a:xfrm>
          <a:off x="0" y="0"/>
          <a:ext cx="0" cy="0"/>
          <a:chOff x="0" y="0"/>
          <a:chExt cx="0" cy="0"/>
        </a:xfrm>
      </p:grpSpPr>
      <p:sp>
        <p:nvSpPr>
          <p:cNvPr id="1031" name="Rectangle 1030">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7" name="Rectangle 1036">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1026" name="Picture 2">
            <a:extLst>
              <a:ext uri="{FF2B5EF4-FFF2-40B4-BE49-F238E27FC236}">
                <a16:creationId xmlns:a16="http://schemas.microsoft.com/office/drawing/2014/main" id="{A03AE5FC-F1FC-883E-37D0-9FB055B6B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773" r="16288" b="-1"/>
          <a:stretch/>
        </p:blipFill>
        <p:spPr bwMode="auto">
          <a:xfrm>
            <a:off x="5958018" y="508090"/>
            <a:ext cx="5709726" cy="5846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4FD7E6-AE4D-EBE0-9048-785FA5B3DD1A}"/>
              </a:ext>
            </a:extLst>
          </p:cNvPr>
          <p:cNvSpPr txBox="1"/>
          <p:nvPr/>
        </p:nvSpPr>
        <p:spPr>
          <a:xfrm>
            <a:off x="361225" y="784923"/>
            <a:ext cx="5121665" cy="5846989"/>
          </a:xfrm>
          <a:prstGeom prst="rect">
            <a:avLst/>
          </a:prstGeom>
        </p:spPr>
        <p:txBody>
          <a:bodyPr vert="horz" lIns="91440" tIns="45720" rIns="91440" bIns="45720" rtlCol="0">
            <a:normAutofit/>
          </a:bodyPr>
          <a:lstStyle/>
          <a:p>
            <a:pPr>
              <a:lnSpc>
                <a:spcPct val="110000"/>
              </a:lnSpc>
              <a:spcAft>
                <a:spcPts val="600"/>
              </a:spcAft>
              <a:buFont typeface="Arial" panose="020B0604020202020204" pitchFamily="34" charset="0"/>
            </a:pPr>
            <a:r>
              <a:rPr lang="en-US" sz="4000" dirty="0">
                <a:latin typeface="Amasis MT Pro Light" panose="02040304050005020304" pitchFamily="18" charset="0"/>
              </a:rPr>
              <a:t>📌 </a:t>
            </a:r>
            <a:r>
              <a:rPr lang="en-US" sz="4000" b="1" dirty="0">
                <a:latin typeface="Amasis MT Pro Light" panose="02040304050005020304" pitchFamily="18" charset="0"/>
              </a:rPr>
              <a:t>Examples:</a:t>
            </a:r>
            <a:br>
              <a:rPr lang="en-US" dirty="0">
                <a:latin typeface="Amasis MT Pro Light" panose="02040304050005020304" pitchFamily="18" charset="0"/>
              </a:rPr>
            </a:br>
            <a:r>
              <a:rPr lang="en-US" sz="2400" dirty="0">
                <a:latin typeface="Amasis MT Pro Light" panose="02040304050005020304" pitchFamily="18" charset="0"/>
              </a:rPr>
              <a:t>🐕 </a:t>
            </a:r>
            <a:r>
              <a:rPr lang="en-US" sz="2400" b="1" dirty="0">
                <a:latin typeface="Amasis MT Pro Light" panose="02040304050005020304" pitchFamily="18" charset="0"/>
              </a:rPr>
              <a:t>Dogs</a:t>
            </a:r>
            <a:r>
              <a:rPr lang="en-US" sz="2400" dirty="0">
                <a:latin typeface="Amasis MT Pro Light" panose="02040304050005020304" pitchFamily="18" charset="0"/>
              </a:rPr>
              <a:t> – Loyal pets with sharp senses</a:t>
            </a:r>
            <a:br>
              <a:rPr lang="en-US" sz="2400" dirty="0">
                <a:latin typeface="Amasis MT Pro Light" panose="02040304050005020304" pitchFamily="18" charset="0"/>
              </a:rPr>
            </a:br>
            <a:r>
              <a:rPr lang="en-US" sz="2400" dirty="0">
                <a:latin typeface="Amasis MT Pro Light" panose="02040304050005020304" pitchFamily="18" charset="0"/>
              </a:rPr>
              <a:t>🐘 </a:t>
            </a:r>
            <a:r>
              <a:rPr lang="en-US" sz="2400" b="1" dirty="0">
                <a:latin typeface="Amasis MT Pro Light" panose="02040304050005020304" pitchFamily="18" charset="0"/>
              </a:rPr>
              <a:t>Elephants</a:t>
            </a:r>
            <a:r>
              <a:rPr lang="en-US" sz="2400" dirty="0">
                <a:latin typeface="Amasis MT Pro Light" panose="02040304050005020304" pitchFamily="18" charset="0"/>
              </a:rPr>
              <a:t> – Large, intelligent herbivores</a:t>
            </a:r>
            <a:br>
              <a:rPr lang="en-US" sz="2400" dirty="0">
                <a:latin typeface="Amasis MT Pro Light" panose="02040304050005020304" pitchFamily="18" charset="0"/>
              </a:rPr>
            </a:br>
            <a:r>
              <a:rPr lang="en-US" sz="2400" dirty="0">
                <a:latin typeface="Amasis MT Pro Light" panose="02040304050005020304" pitchFamily="18" charset="0"/>
              </a:rPr>
              <a:t>🐬 </a:t>
            </a:r>
            <a:r>
              <a:rPr lang="en-US" sz="2400" b="1" dirty="0">
                <a:latin typeface="Amasis MT Pro Light" panose="02040304050005020304" pitchFamily="18" charset="0"/>
              </a:rPr>
              <a:t>Dolphins</a:t>
            </a:r>
            <a:r>
              <a:rPr lang="en-US" sz="2400" dirty="0">
                <a:latin typeface="Amasis MT Pro Light" panose="02040304050005020304" pitchFamily="18" charset="0"/>
              </a:rPr>
              <a:t> – Smart aquatic mammals</a:t>
            </a:r>
            <a:br>
              <a:rPr lang="en-US" sz="2400" dirty="0">
                <a:latin typeface="Amasis MT Pro Light" panose="02040304050005020304" pitchFamily="18" charset="0"/>
              </a:rPr>
            </a:br>
            <a:r>
              <a:rPr lang="en-US" sz="2400" dirty="0">
                <a:latin typeface="Amasis MT Pro Light" panose="02040304050005020304" pitchFamily="18" charset="0"/>
              </a:rPr>
              <a:t>🦇 </a:t>
            </a:r>
            <a:r>
              <a:rPr lang="en-US" sz="2400" b="1" dirty="0">
                <a:latin typeface="Amasis MT Pro Light" panose="02040304050005020304" pitchFamily="18" charset="0"/>
              </a:rPr>
              <a:t>Bats</a:t>
            </a:r>
            <a:r>
              <a:rPr lang="en-US" sz="2400" dirty="0">
                <a:latin typeface="Amasis MT Pro Light" panose="02040304050005020304" pitchFamily="18" charset="0"/>
              </a:rPr>
              <a:t> – The only flying mammals</a:t>
            </a:r>
            <a:br>
              <a:rPr lang="en-US" sz="2400" dirty="0">
                <a:latin typeface="Amasis MT Pro Light" panose="02040304050005020304" pitchFamily="18" charset="0"/>
              </a:rPr>
            </a:br>
            <a:r>
              <a:rPr lang="en-US" sz="2400" dirty="0">
                <a:latin typeface="Amasis MT Pro Light" panose="02040304050005020304" pitchFamily="18" charset="0"/>
              </a:rPr>
              <a:t>🦘 </a:t>
            </a:r>
            <a:r>
              <a:rPr lang="en-US" sz="2400" b="1" dirty="0">
                <a:latin typeface="Amasis MT Pro Light" panose="02040304050005020304" pitchFamily="18" charset="0"/>
              </a:rPr>
              <a:t>Kangaroos</a:t>
            </a:r>
            <a:r>
              <a:rPr lang="en-US" sz="2400" dirty="0">
                <a:latin typeface="Amasis MT Pro Light" panose="02040304050005020304" pitchFamily="18" charset="0"/>
              </a:rPr>
              <a:t> – Carry young in pouches</a:t>
            </a:r>
          </a:p>
          <a:p>
            <a:pPr>
              <a:lnSpc>
                <a:spcPct val="110000"/>
              </a:lnSpc>
              <a:spcAft>
                <a:spcPts val="600"/>
              </a:spcAft>
              <a:buFont typeface="Arial" panose="020B0604020202020204" pitchFamily="34" charset="0"/>
            </a:pPr>
            <a:endParaRPr lang="en-US" sz="2400" dirty="0">
              <a:latin typeface="Amasis MT Pro Light" panose="02040304050005020304" pitchFamily="18" charset="0"/>
            </a:endParaRPr>
          </a:p>
          <a:p>
            <a:pPr>
              <a:lnSpc>
                <a:spcPct val="110000"/>
              </a:lnSpc>
              <a:spcAft>
                <a:spcPts val="600"/>
              </a:spcAft>
              <a:buFont typeface="Arial" panose="020B0604020202020204" pitchFamily="34" charset="0"/>
            </a:pPr>
            <a:r>
              <a:rPr lang="en-US" sz="2400" dirty="0">
                <a:solidFill>
                  <a:srgbClr val="FF0000"/>
                </a:solidFill>
                <a:highlight>
                  <a:srgbClr val="FFFF00"/>
                </a:highlight>
                <a:latin typeface="Amasis MT Pro Light" panose="02040304050005020304" pitchFamily="18" charset="0"/>
              </a:rPr>
              <a:t>More examples are in the picture to the right.</a:t>
            </a:r>
          </a:p>
          <a:p>
            <a:pPr>
              <a:lnSpc>
                <a:spcPct val="110000"/>
              </a:lnSpc>
              <a:spcAft>
                <a:spcPts val="600"/>
              </a:spcAft>
              <a:buFont typeface="Arial" panose="020B0604020202020204" pitchFamily="34" charset="0"/>
            </a:pPr>
            <a:endParaRPr lang="en-US" dirty="0">
              <a:latin typeface="Amasis MT Pro Light" panose="02040304050005020304" pitchFamily="18" charset="0"/>
            </a:endParaRPr>
          </a:p>
        </p:txBody>
      </p:sp>
      <p:sp>
        <p:nvSpPr>
          <p:cNvPr id="1039" name="Rectangle 1038">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extBox 3">
            <a:extLst>
              <a:ext uri="{FF2B5EF4-FFF2-40B4-BE49-F238E27FC236}">
                <a16:creationId xmlns:a16="http://schemas.microsoft.com/office/drawing/2014/main" id="{39EF6007-D8C5-96F9-AAD5-4EDE2804FBFE}"/>
              </a:ext>
            </a:extLst>
          </p:cNvPr>
          <p:cNvSpPr txBox="1"/>
          <p:nvPr/>
        </p:nvSpPr>
        <p:spPr>
          <a:xfrm>
            <a:off x="6858477" y="6349910"/>
            <a:ext cx="4332984" cy="369332"/>
          </a:xfrm>
          <a:prstGeom prst="rect">
            <a:avLst/>
          </a:prstGeom>
          <a:noFill/>
        </p:spPr>
        <p:txBody>
          <a:bodyPr wrap="square">
            <a:spAutoFit/>
          </a:bodyPr>
          <a:lstStyle/>
          <a:p>
            <a:r>
              <a:rPr lang="en-US" dirty="0">
                <a:hlinkClick r:id="rId4"/>
              </a:rPr>
              <a:t>wild-world_a-G-8678139-0.jpg (473×315)</a:t>
            </a:r>
            <a:endParaRPr lang="en-US" dirty="0"/>
          </a:p>
        </p:txBody>
      </p:sp>
    </p:spTree>
    <p:extLst>
      <p:ext uri="{BB962C8B-B14F-4D97-AF65-F5344CB8AC3E}">
        <p14:creationId xmlns:p14="http://schemas.microsoft.com/office/powerpoint/2010/main" val="299916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80">
                                          <p:stCondLst>
                                            <p:cond delay="0"/>
                                          </p:stCondLst>
                                        </p:cTn>
                                        <p:tgtEl>
                                          <p:spTgt spid="1026"/>
                                        </p:tgtEl>
                                      </p:cBhvr>
                                    </p:animEffect>
                                    <p:anim calcmode="lin" valueType="num">
                                      <p:cBhvr>
                                        <p:cTn id="15"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20" dur="26">
                                          <p:stCondLst>
                                            <p:cond delay="650"/>
                                          </p:stCondLst>
                                        </p:cTn>
                                        <p:tgtEl>
                                          <p:spTgt spid="1026"/>
                                        </p:tgtEl>
                                      </p:cBhvr>
                                      <p:to x="100000" y="60000"/>
                                    </p:animScale>
                                    <p:animScale>
                                      <p:cBhvr>
                                        <p:cTn id="21" dur="166" decel="50000">
                                          <p:stCondLst>
                                            <p:cond delay="676"/>
                                          </p:stCondLst>
                                        </p:cTn>
                                        <p:tgtEl>
                                          <p:spTgt spid="1026"/>
                                        </p:tgtEl>
                                      </p:cBhvr>
                                      <p:to x="100000" y="100000"/>
                                    </p:animScale>
                                    <p:animScale>
                                      <p:cBhvr>
                                        <p:cTn id="22" dur="26">
                                          <p:stCondLst>
                                            <p:cond delay="1312"/>
                                          </p:stCondLst>
                                        </p:cTn>
                                        <p:tgtEl>
                                          <p:spTgt spid="1026"/>
                                        </p:tgtEl>
                                      </p:cBhvr>
                                      <p:to x="100000" y="80000"/>
                                    </p:animScale>
                                    <p:animScale>
                                      <p:cBhvr>
                                        <p:cTn id="23" dur="166" decel="50000">
                                          <p:stCondLst>
                                            <p:cond delay="1338"/>
                                          </p:stCondLst>
                                        </p:cTn>
                                        <p:tgtEl>
                                          <p:spTgt spid="1026"/>
                                        </p:tgtEl>
                                      </p:cBhvr>
                                      <p:to x="100000" y="100000"/>
                                    </p:animScale>
                                    <p:animScale>
                                      <p:cBhvr>
                                        <p:cTn id="24" dur="26">
                                          <p:stCondLst>
                                            <p:cond delay="1642"/>
                                          </p:stCondLst>
                                        </p:cTn>
                                        <p:tgtEl>
                                          <p:spTgt spid="1026"/>
                                        </p:tgtEl>
                                      </p:cBhvr>
                                      <p:to x="100000" y="90000"/>
                                    </p:animScale>
                                    <p:animScale>
                                      <p:cBhvr>
                                        <p:cTn id="25" dur="166" decel="50000">
                                          <p:stCondLst>
                                            <p:cond delay="1668"/>
                                          </p:stCondLst>
                                        </p:cTn>
                                        <p:tgtEl>
                                          <p:spTgt spid="1026"/>
                                        </p:tgtEl>
                                      </p:cBhvr>
                                      <p:to x="100000" y="100000"/>
                                    </p:animScale>
                                    <p:animScale>
                                      <p:cBhvr>
                                        <p:cTn id="26" dur="26">
                                          <p:stCondLst>
                                            <p:cond delay="1808"/>
                                          </p:stCondLst>
                                        </p:cTn>
                                        <p:tgtEl>
                                          <p:spTgt spid="1026"/>
                                        </p:tgtEl>
                                      </p:cBhvr>
                                      <p:to x="100000" y="95000"/>
                                    </p:animScale>
                                    <p:animScale>
                                      <p:cBhvr>
                                        <p:cTn id="27"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DF0333-521B-2969-FA01-644DC9A4972A}"/>
              </a:ext>
            </a:extLst>
          </p:cNvPr>
          <p:cNvSpPr txBox="1"/>
          <p:nvPr/>
        </p:nvSpPr>
        <p:spPr>
          <a:xfrm>
            <a:off x="488373" y="816555"/>
            <a:ext cx="11014363" cy="1815882"/>
          </a:xfrm>
          <a:prstGeom prst="rect">
            <a:avLst/>
          </a:prstGeom>
          <a:noFill/>
        </p:spPr>
        <p:txBody>
          <a:bodyPr wrap="square">
            <a:spAutoFit/>
          </a:bodyPr>
          <a:lstStyle/>
          <a:p>
            <a:r>
              <a:rPr lang="en-US" sz="4000" b="1" dirty="0">
                <a:latin typeface="Amasis MT Pro" panose="02040504050005020304" pitchFamily="18" charset="0"/>
              </a:rPr>
              <a:t>Birds 🐦🦜🦢</a:t>
            </a:r>
          </a:p>
          <a:p>
            <a:r>
              <a:rPr lang="en-US" sz="2400" dirty="0"/>
              <a:t>📌 Birds are warm-blooded vertebrates characterized by feathers, beaks, and the ability to lay hard-shelled eggs. Most birds can fly, but some, like ostriches and penguins, are flightless.</a:t>
            </a:r>
            <a:endParaRPr lang="en-US" dirty="0"/>
          </a:p>
        </p:txBody>
      </p:sp>
      <p:sp>
        <p:nvSpPr>
          <p:cNvPr id="5" name="TextBox 4">
            <a:extLst>
              <a:ext uri="{FF2B5EF4-FFF2-40B4-BE49-F238E27FC236}">
                <a16:creationId xmlns:a16="http://schemas.microsoft.com/office/drawing/2014/main" id="{92DA52C5-B456-ED2E-4E4C-25D683269B7C}"/>
              </a:ext>
            </a:extLst>
          </p:cNvPr>
          <p:cNvSpPr txBox="1"/>
          <p:nvPr/>
        </p:nvSpPr>
        <p:spPr>
          <a:xfrm>
            <a:off x="592284" y="2748236"/>
            <a:ext cx="10796152" cy="3293209"/>
          </a:xfrm>
          <a:prstGeom prst="rect">
            <a:avLst/>
          </a:prstGeom>
          <a:noFill/>
        </p:spPr>
        <p:txBody>
          <a:bodyPr wrap="square">
            <a:spAutoFit/>
          </a:bodyPr>
          <a:lstStyle/>
          <a:p>
            <a:r>
              <a:rPr lang="en-US" dirty="0"/>
              <a:t>📌 </a:t>
            </a:r>
            <a:r>
              <a:rPr lang="en-US" sz="4000" b="1" dirty="0"/>
              <a:t>Characteristics:</a:t>
            </a:r>
            <a:br>
              <a:rPr lang="en-US" dirty="0"/>
            </a:br>
            <a:r>
              <a:rPr lang="en-US" sz="2400" dirty="0"/>
              <a:t>✔ </a:t>
            </a:r>
            <a:r>
              <a:rPr lang="en-US" sz="2400" b="1" dirty="0"/>
              <a:t>Feathers</a:t>
            </a:r>
            <a:r>
              <a:rPr lang="en-US" sz="2400" dirty="0"/>
              <a:t> – Unique to birds, used for flight and insulation 🪶</a:t>
            </a:r>
            <a:br>
              <a:rPr lang="en-US" sz="2400" dirty="0"/>
            </a:br>
            <a:r>
              <a:rPr lang="en-US" sz="2400" dirty="0"/>
              <a:t>✔ </a:t>
            </a:r>
            <a:r>
              <a:rPr lang="en-US" sz="2400" b="1" dirty="0"/>
              <a:t>Beak (No Teeth)</a:t>
            </a:r>
            <a:r>
              <a:rPr lang="en-US" sz="2400" dirty="0"/>
              <a:t> – Adapted for different diets 🦜</a:t>
            </a:r>
            <a:br>
              <a:rPr lang="en-US" sz="2400" dirty="0"/>
            </a:br>
            <a:r>
              <a:rPr lang="en-US" sz="2400" dirty="0"/>
              <a:t>✔ </a:t>
            </a:r>
            <a:r>
              <a:rPr lang="en-US" sz="2400" b="1" dirty="0"/>
              <a:t>Lay Eggs</a:t>
            </a:r>
            <a:r>
              <a:rPr lang="en-US" sz="2400" dirty="0"/>
              <a:t> – Hard-shelled eggs protect developing young 🥚</a:t>
            </a:r>
            <a:br>
              <a:rPr lang="en-US" sz="2400" dirty="0"/>
            </a:br>
            <a:r>
              <a:rPr lang="en-US" sz="2400" dirty="0"/>
              <a:t>✔ </a:t>
            </a:r>
            <a:r>
              <a:rPr lang="en-US" sz="2400" b="1" dirty="0"/>
              <a:t>Hollow Bones</a:t>
            </a:r>
            <a:r>
              <a:rPr lang="en-US" sz="2400" dirty="0"/>
              <a:t> – Lightweight for flight ✈️</a:t>
            </a:r>
            <a:br>
              <a:rPr lang="en-US" sz="2400" dirty="0"/>
            </a:br>
            <a:r>
              <a:rPr lang="en-US" sz="2400" dirty="0"/>
              <a:t>✔ </a:t>
            </a:r>
            <a:r>
              <a:rPr lang="en-US" sz="2400" b="1" dirty="0"/>
              <a:t>Warm-Blooded</a:t>
            </a:r>
            <a:r>
              <a:rPr lang="en-US" sz="2400" dirty="0"/>
              <a:t> – Maintain a constant body temperature 🌡️</a:t>
            </a:r>
            <a:br>
              <a:rPr lang="en-US" sz="2400" dirty="0"/>
            </a:br>
            <a:r>
              <a:rPr lang="en-US" sz="2400" dirty="0"/>
              <a:t>✔ </a:t>
            </a:r>
            <a:r>
              <a:rPr lang="en-US" sz="2400" b="1" dirty="0"/>
              <a:t>High Metabolism</a:t>
            </a:r>
            <a:r>
              <a:rPr lang="en-US" sz="2400" dirty="0"/>
              <a:t> – Need lots of energy for flight ⚡</a:t>
            </a:r>
            <a:br>
              <a:rPr lang="en-US" sz="2400" dirty="0"/>
            </a:br>
            <a:r>
              <a:rPr lang="en-US" sz="2400" dirty="0"/>
              <a:t>✔ </a:t>
            </a:r>
            <a:r>
              <a:rPr lang="en-US" sz="2400" b="1" dirty="0"/>
              <a:t>Strong Respiratory System</a:t>
            </a:r>
            <a:r>
              <a:rPr lang="en-US" sz="2400" dirty="0"/>
              <a:t> – Efficient lungs for oxygen intake 🫁</a:t>
            </a:r>
            <a:endParaRPr lang="en-US" dirty="0"/>
          </a:p>
        </p:txBody>
      </p:sp>
    </p:spTree>
    <p:extLst>
      <p:ext uri="{BB962C8B-B14F-4D97-AF65-F5344CB8AC3E}">
        <p14:creationId xmlns:p14="http://schemas.microsoft.com/office/powerpoint/2010/main" val="255209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D832B0-020D-CF69-D0B9-289A676D36BA}"/>
            </a:ext>
          </a:extLst>
        </p:cNvPr>
        <p:cNvGrpSpPr/>
        <p:nvPr/>
      </p:nvGrpSpPr>
      <p:grpSpPr>
        <a:xfrm>
          <a:off x="0" y="0"/>
          <a:ext cx="0" cy="0"/>
          <a:chOff x="0" y="0"/>
          <a:chExt cx="0" cy="0"/>
        </a:xfrm>
      </p:grpSpPr>
      <p:sp>
        <p:nvSpPr>
          <p:cNvPr id="2065" name="Rectangle 2064">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Rectangle 2066">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68" name="Rectangle 2067">
            <a:extLst>
              <a:ext uri="{FF2B5EF4-FFF2-40B4-BE49-F238E27FC236}">
                <a16:creationId xmlns:a16="http://schemas.microsoft.com/office/drawing/2014/main" id="{4065D9BE-A58D-6E8A-D4A2-5056F3C5E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78EE004-FFB9-D686-1D3D-A86888EEE06A}"/>
              </a:ext>
            </a:extLst>
          </p:cNvPr>
          <p:cNvSpPr txBox="1"/>
          <p:nvPr/>
        </p:nvSpPr>
        <p:spPr>
          <a:xfrm>
            <a:off x="631740" y="1165458"/>
            <a:ext cx="5898890" cy="4712827"/>
          </a:xfrm>
          <a:prstGeom prst="rect">
            <a:avLst/>
          </a:prstGeom>
        </p:spPr>
        <p:txBody>
          <a:bodyPr vert="horz" lIns="91440" tIns="45720" rIns="91440" bIns="45720" rtlCol="0">
            <a:normAutofit fontScale="92500" lnSpcReduction="10000"/>
          </a:bodyPr>
          <a:lstStyle/>
          <a:p>
            <a:pPr>
              <a:lnSpc>
                <a:spcPct val="110000"/>
              </a:lnSpc>
              <a:spcAft>
                <a:spcPts val="600"/>
              </a:spcAft>
              <a:buFont typeface="Arial" panose="020B0604020202020204" pitchFamily="34" charset="0"/>
            </a:pPr>
            <a:r>
              <a:rPr lang="en-US" sz="4000" dirty="0"/>
              <a:t>📌 </a:t>
            </a:r>
            <a:r>
              <a:rPr lang="en-US" sz="4000" b="1" dirty="0"/>
              <a:t>Examples:</a:t>
            </a:r>
            <a:br>
              <a:rPr lang="en-US" dirty="0"/>
            </a:br>
            <a:r>
              <a:rPr lang="en-US" sz="2600" dirty="0"/>
              <a:t>🦅 </a:t>
            </a:r>
            <a:r>
              <a:rPr lang="en-US" sz="2600" b="1" dirty="0"/>
              <a:t>Eagles</a:t>
            </a:r>
            <a:r>
              <a:rPr lang="en-US" sz="2600" dirty="0"/>
              <a:t> – Powerful hunters with sharp talons</a:t>
            </a:r>
            <a:br>
              <a:rPr lang="en-US" sz="2600" dirty="0"/>
            </a:br>
            <a:r>
              <a:rPr lang="en-US" sz="2600" dirty="0"/>
              <a:t>🦜 </a:t>
            </a:r>
            <a:r>
              <a:rPr lang="en-US" sz="2600" b="1" dirty="0"/>
              <a:t>Parrots</a:t>
            </a:r>
            <a:r>
              <a:rPr lang="en-US" sz="2600" dirty="0"/>
              <a:t> – Intelligent, colorful birds that mimic sounds</a:t>
            </a:r>
            <a:br>
              <a:rPr lang="en-US" sz="2600" dirty="0"/>
            </a:br>
            <a:r>
              <a:rPr lang="en-US" sz="2600" dirty="0"/>
              <a:t>🐧 </a:t>
            </a:r>
            <a:r>
              <a:rPr lang="en-US" sz="2600" b="1" dirty="0"/>
              <a:t>Penguins</a:t>
            </a:r>
            <a:r>
              <a:rPr lang="en-US" sz="2600" dirty="0"/>
              <a:t> – Flightless birds adapted to cold environments</a:t>
            </a:r>
            <a:br>
              <a:rPr lang="en-US" sz="2600" dirty="0"/>
            </a:br>
            <a:r>
              <a:rPr lang="en-US" sz="2600" dirty="0"/>
              <a:t>🦩 </a:t>
            </a:r>
            <a:r>
              <a:rPr lang="en-US" sz="2600" b="1" dirty="0"/>
              <a:t>Flamingos</a:t>
            </a:r>
            <a:r>
              <a:rPr lang="en-US" sz="2600" dirty="0"/>
              <a:t> – Wading birds with long legs and pink feathers</a:t>
            </a:r>
            <a:br>
              <a:rPr lang="en-US" sz="2600" dirty="0"/>
            </a:br>
            <a:r>
              <a:rPr lang="en-US" sz="2600" dirty="0"/>
              <a:t>🐓 </a:t>
            </a:r>
            <a:r>
              <a:rPr lang="en-US" sz="2600" b="1" dirty="0"/>
              <a:t>Chickens</a:t>
            </a:r>
            <a:r>
              <a:rPr lang="en-US" sz="2600" dirty="0"/>
              <a:t> – Domesticated birds raised for eggs and meat</a:t>
            </a:r>
            <a:endParaRPr lang="en-US" dirty="0"/>
          </a:p>
        </p:txBody>
      </p:sp>
      <p:sp>
        <p:nvSpPr>
          <p:cNvPr id="2069" name="Freeform: Shape 2068">
            <a:extLst>
              <a:ext uri="{FF2B5EF4-FFF2-40B4-BE49-F238E27FC236}">
                <a16:creationId xmlns:a16="http://schemas.microsoft.com/office/drawing/2014/main" id="{A745E793-BC99-8991-71CD-53FFBB6A8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11156260" cy="149279"/>
          </a:xfrm>
          <a:custGeom>
            <a:avLst/>
            <a:gdLst>
              <a:gd name="connsiteX0" fmla="*/ 0 w 11156260"/>
              <a:gd name="connsiteY0" fmla="*/ 0 h 149279"/>
              <a:gd name="connsiteX1" fmla="*/ 11156260 w 11156260"/>
              <a:gd name="connsiteY1" fmla="*/ 0 h 149279"/>
              <a:gd name="connsiteX2" fmla="*/ 11156260 w 11156260"/>
              <a:gd name="connsiteY2" fmla="*/ 149279 h 149279"/>
              <a:gd name="connsiteX3" fmla="*/ 0 w 11156260"/>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11156260" h="149279">
                <a:moveTo>
                  <a:pt x="0" y="0"/>
                </a:moveTo>
                <a:lnTo>
                  <a:pt x="11156260" y="0"/>
                </a:lnTo>
                <a:lnTo>
                  <a:pt x="11156260"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4" name="Picture 6" descr="Common Types Of Birds In English With Pictures - Vocabulary Point">
            <a:extLst>
              <a:ext uri="{FF2B5EF4-FFF2-40B4-BE49-F238E27FC236}">
                <a16:creationId xmlns:a16="http://schemas.microsoft.com/office/drawing/2014/main" id="{0720AD21-CDD0-DEB8-51D1-20F5E19F16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66" b="5933"/>
          <a:stretch/>
        </p:blipFill>
        <p:spPr bwMode="auto">
          <a:xfrm>
            <a:off x="6530630" y="778670"/>
            <a:ext cx="5143500" cy="54864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05E65F1-BA9A-8E6F-D169-4A0FED7B1469}"/>
              </a:ext>
            </a:extLst>
          </p:cNvPr>
          <p:cNvSpPr txBox="1"/>
          <p:nvPr/>
        </p:nvSpPr>
        <p:spPr>
          <a:xfrm>
            <a:off x="733010" y="6039952"/>
            <a:ext cx="6097656" cy="376000"/>
          </a:xfrm>
          <a:prstGeom prst="rect">
            <a:avLst/>
          </a:prstGeom>
          <a:noFill/>
        </p:spPr>
        <p:txBody>
          <a:bodyPr wrap="square">
            <a:spAutoFit/>
          </a:bodyPr>
          <a:lstStyle/>
          <a:p>
            <a:pPr>
              <a:lnSpc>
                <a:spcPct val="110000"/>
              </a:lnSpc>
              <a:spcAft>
                <a:spcPts val="600"/>
              </a:spcAft>
              <a:buFont typeface="Arial" panose="020B0604020202020204" pitchFamily="34" charset="0"/>
            </a:pPr>
            <a:r>
              <a:rPr lang="en-US" sz="1800" dirty="0">
                <a:solidFill>
                  <a:srgbClr val="FF0000"/>
                </a:solidFill>
                <a:highlight>
                  <a:srgbClr val="FFFF00"/>
                </a:highlight>
                <a:latin typeface="Amasis MT Pro Light" panose="02040304050005020304" pitchFamily="18" charset="0"/>
              </a:rPr>
              <a:t>More examples are in the picture to the right.</a:t>
            </a:r>
          </a:p>
        </p:txBody>
      </p:sp>
      <p:sp>
        <p:nvSpPr>
          <p:cNvPr id="6" name="TextBox 5">
            <a:extLst>
              <a:ext uri="{FF2B5EF4-FFF2-40B4-BE49-F238E27FC236}">
                <a16:creationId xmlns:a16="http://schemas.microsoft.com/office/drawing/2014/main" id="{17AFC8C4-9966-DE65-48B7-088F301593B4}"/>
              </a:ext>
            </a:extLst>
          </p:cNvPr>
          <p:cNvSpPr txBox="1"/>
          <p:nvPr/>
        </p:nvSpPr>
        <p:spPr>
          <a:xfrm>
            <a:off x="7964038" y="6376867"/>
            <a:ext cx="2576720" cy="369332"/>
          </a:xfrm>
          <a:prstGeom prst="rect">
            <a:avLst/>
          </a:prstGeom>
          <a:noFill/>
        </p:spPr>
        <p:txBody>
          <a:bodyPr wrap="square">
            <a:spAutoFit/>
          </a:bodyPr>
          <a:lstStyle/>
          <a:p>
            <a:r>
              <a:rPr lang="en-US" dirty="0">
                <a:hlinkClick r:id="rId4"/>
              </a:rPr>
              <a:t>Slide2-5.png (720×960)</a:t>
            </a:r>
            <a:endParaRPr lang="en-US" dirty="0"/>
          </a:p>
        </p:txBody>
      </p:sp>
    </p:spTree>
    <p:extLst>
      <p:ext uri="{BB962C8B-B14F-4D97-AF65-F5344CB8AC3E}">
        <p14:creationId xmlns:p14="http://schemas.microsoft.com/office/powerpoint/2010/main" val="96923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Effect transition="in" filter="wheel(1)">
                                      <p:cBhvr>
                                        <p:cTn id="14"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723D73-F49C-17B9-DE62-45ABA0C22573}"/>
              </a:ext>
            </a:extLst>
          </p:cNvPr>
          <p:cNvSpPr txBox="1"/>
          <p:nvPr/>
        </p:nvSpPr>
        <p:spPr>
          <a:xfrm>
            <a:off x="467591" y="775544"/>
            <a:ext cx="10931236" cy="1815882"/>
          </a:xfrm>
          <a:prstGeom prst="rect">
            <a:avLst/>
          </a:prstGeom>
          <a:noFill/>
        </p:spPr>
        <p:txBody>
          <a:bodyPr wrap="square">
            <a:spAutoFit/>
          </a:bodyPr>
          <a:lstStyle/>
          <a:p>
            <a:r>
              <a:rPr lang="en-US" sz="4000" b="1" dirty="0"/>
              <a:t>Reptiles 🐍🐊🦎</a:t>
            </a:r>
          </a:p>
          <a:p>
            <a:r>
              <a:rPr lang="en-US" sz="2400" dirty="0"/>
              <a:t>📌 Reptiles are cold-blooded vertebrates that have scaly skin, breathe with lungs, and typically lay soft-shelled eggs on land. They are found in various environments, from deserts to rainforests.</a:t>
            </a:r>
          </a:p>
        </p:txBody>
      </p:sp>
      <p:sp>
        <p:nvSpPr>
          <p:cNvPr id="5" name="TextBox 4">
            <a:extLst>
              <a:ext uri="{FF2B5EF4-FFF2-40B4-BE49-F238E27FC236}">
                <a16:creationId xmlns:a16="http://schemas.microsoft.com/office/drawing/2014/main" id="{44B3D190-9DED-59DE-6A42-E0A2C2F8C04A}"/>
              </a:ext>
            </a:extLst>
          </p:cNvPr>
          <p:cNvSpPr txBox="1"/>
          <p:nvPr/>
        </p:nvSpPr>
        <p:spPr>
          <a:xfrm>
            <a:off x="542923" y="2801771"/>
            <a:ext cx="11649077" cy="2923877"/>
          </a:xfrm>
          <a:prstGeom prst="rect">
            <a:avLst/>
          </a:prstGeom>
          <a:noFill/>
        </p:spPr>
        <p:txBody>
          <a:bodyPr wrap="square">
            <a:spAutoFit/>
          </a:bodyPr>
          <a:lstStyle/>
          <a:p>
            <a:r>
              <a:rPr lang="en-US" sz="4000" dirty="0"/>
              <a:t>📌 </a:t>
            </a:r>
            <a:r>
              <a:rPr lang="en-US" sz="4000" b="1" dirty="0"/>
              <a:t>Characteristics:</a:t>
            </a:r>
            <a:br>
              <a:rPr lang="en-US" dirty="0"/>
            </a:br>
            <a:r>
              <a:rPr lang="en-US" sz="2400" dirty="0"/>
              <a:t>✔ </a:t>
            </a:r>
            <a:r>
              <a:rPr lang="en-US" sz="2400" b="1" dirty="0"/>
              <a:t>Cold-Blooded (Ectothermic)</a:t>
            </a:r>
            <a:r>
              <a:rPr lang="en-US" sz="2400" dirty="0"/>
              <a:t> – Body temperature depends on the environment 🌡️</a:t>
            </a:r>
            <a:br>
              <a:rPr lang="en-US" sz="2400" dirty="0"/>
            </a:br>
            <a:r>
              <a:rPr lang="en-US" sz="2400" dirty="0"/>
              <a:t>✔ </a:t>
            </a:r>
            <a:r>
              <a:rPr lang="en-US" sz="2400" b="1" dirty="0"/>
              <a:t>Scaly, Dry Skin</a:t>
            </a:r>
            <a:r>
              <a:rPr lang="en-US" sz="2400" dirty="0"/>
              <a:t> – Protects against water loss 🦎</a:t>
            </a:r>
            <a:br>
              <a:rPr lang="en-US" sz="2400" dirty="0"/>
            </a:br>
            <a:r>
              <a:rPr lang="en-US" sz="2400" dirty="0"/>
              <a:t>✔ </a:t>
            </a:r>
            <a:r>
              <a:rPr lang="en-US" sz="2400" b="1" dirty="0"/>
              <a:t>Lay Eggs (Mostly)</a:t>
            </a:r>
            <a:r>
              <a:rPr lang="en-US" sz="2400" dirty="0"/>
              <a:t> – Most reptiles lay eggs, but some give birth to live young 🥚</a:t>
            </a:r>
            <a:br>
              <a:rPr lang="en-US" sz="2400" dirty="0"/>
            </a:br>
            <a:r>
              <a:rPr lang="en-US" sz="2400" dirty="0"/>
              <a:t>✔ </a:t>
            </a:r>
            <a:r>
              <a:rPr lang="en-US" sz="2400" b="1" dirty="0"/>
              <a:t>Lungs for Breathing</a:t>
            </a:r>
            <a:r>
              <a:rPr lang="en-US" sz="2400" dirty="0"/>
              <a:t> – Fully developed lungs for respiration 🫁</a:t>
            </a:r>
            <a:br>
              <a:rPr lang="en-US" sz="2400" dirty="0"/>
            </a:br>
            <a:r>
              <a:rPr lang="en-US" sz="2400" dirty="0"/>
              <a:t>✔ </a:t>
            </a:r>
            <a:r>
              <a:rPr lang="en-US" sz="2400" b="1" dirty="0"/>
              <a:t>Slow Metabolism</a:t>
            </a:r>
            <a:r>
              <a:rPr lang="en-US" sz="2400" dirty="0"/>
              <a:t> – Can survive long periods without food ⏳</a:t>
            </a:r>
            <a:br>
              <a:rPr lang="en-US" sz="2400" dirty="0"/>
            </a:br>
            <a:r>
              <a:rPr lang="en-US" sz="2400" dirty="0"/>
              <a:t>✔ </a:t>
            </a:r>
            <a:r>
              <a:rPr lang="en-US" sz="2400" b="1" dirty="0"/>
              <a:t>Simple Teeth (No Chewing)</a:t>
            </a:r>
            <a:r>
              <a:rPr lang="en-US" sz="2400" dirty="0"/>
              <a:t> – Swallow food whole or in large pieces 🦷</a:t>
            </a:r>
            <a:endParaRPr lang="en-US" dirty="0"/>
          </a:p>
        </p:txBody>
      </p:sp>
    </p:spTree>
    <p:extLst>
      <p:ext uri="{BB962C8B-B14F-4D97-AF65-F5344CB8AC3E}">
        <p14:creationId xmlns:p14="http://schemas.microsoft.com/office/powerpoint/2010/main" val="39413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311B93-F1B0-278A-78C4-BF2D3BD2A459}"/>
            </a:ext>
          </a:extLst>
        </p:cNvPr>
        <p:cNvGrpSpPr/>
        <p:nvPr/>
      </p:nvGrpSpPr>
      <p:grpSpPr>
        <a:xfrm>
          <a:off x="0" y="0"/>
          <a:ext cx="0" cy="0"/>
          <a:chOff x="0" y="0"/>
          <a:chExt cx="0" cy="0"/>
        </a:xfrm>
      </p:grpSpPr>
      <p:sp>
        <p:nvSpPr>
          <p:cNvPr id="3079" name="Rectangle 3078">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5" name="Rectangle 3084">
            <a:extLst>
              <a:ext uri="{FF2B5EF4-FFF2-40B4-BE49-F238E27FC236}">
                <a16:creationId xmlns:a16="http://schemas.microsoft.com/office/drawing/2014/main" id="{4065D9BE-A58D-6E8A-D4A2-5056F3C5E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7186A71-9F7E-6F2E-2663-741EF1CC103F}"/>
              </a:ext>
            </a:extLst>
          </p:cNvPr>
          <p:cNvSpPr txBox="1"/>
          <p:nvPr/>
        </p:nvSpPr>
        <p:spPr>
          <a:xfrm>
            <a:off x="517870" y="870388"/>
            <a:ext cx="5491044" cy="5299300"/>
          </a:xfrm>
          <a:prstGeom prst="rect">
            <a:avLst/>
          </a:prstGeom>
        </p:spPr>
        <p:txBody>
          <a:bodyPr vert="horz" lIns="91440" tIns="45720" rIns="91440" bIns="45720" rtlCol="0">
            <a:normAutofit/>
          </a:bodyPr>
          <a:lstStyle/>
          <a:p>
            <a:pPr>
              <a:lnSpc>
                <a:spcPct val="110000"/>
              </a:lnSpc>
              <a:spcAft>
                <a:spcPts val="600"/>
              </a:spcAft>
              <a:buFont typeface="Arial" panose="020B0604020202020204" pitchFamily="34" charset="0"/>
            </a:pPr>
            <a:r>
              <a:rPr lang="en-US" sz="4000" dirty="0"/>
              <a:t>📌 </a:t>
            </a:r>
            <a:r>
              <a:rPr lang="en-US" sz="4000" b="1" dirty="0"/>
              <a:t>Examples:</a:t>
            </a:r>
            <a:br>
              <a:rPr lang="en-US" dirty="0"/>
            </a:br>
            <a:r>
              <a:rPr lang="en-US" sz="2400" dirty="0"/>
              <a:t>🐍 </a:t>
            </a:r>
            <a:r>
              <a:rPr lang="en-US" sz="2400" b="1" dirty="0"/>
              <a:t>Snakes</a:t>
            </a:r>
            <a:r>
              <a:rPr lang="en-US" sz="2400" dirty="0"/>
              <a:t> – Limbless reptiles with flexible jaws for swallowing prey</a:t>
            </a:r>
            <a:br>
              <a:rPr lang="en-US" sz="2400" dirty="0"/>
            </a:br>
            <a:r>
              <a:rPr lang="en-US" sz="2400" dirty="0"/>
              <a:t>🐊 </a:t>
            </a:r>
            <a:r>
              <a:rPr lang="en-US" sz="2400" b="1" dirty="0"/>
              <a:t>Crocodiles</a:t>
            </a:r>
            <a:r>
              <a:rPr lang="en-US" sz="2400" dirty="0"/>
              <a:t> – Large, powerful reptiles that live in freshwater habitats</a:t>
            </a:r>
            <a:br>
              <a:rPr lang="en-US" sz="2400" dirty="0"/>
            </a:br>
            <a:r>
              <a:rPr lang="en-US" sz="2400" dirty="0"/>
              <a:t>🦎 </a:t>
            </a:r>
            <a:r>
              <a:rPr lang="en-US" sz="2400" b="1" dirty="0"/>
              <a:t>Lizards</a:t>
            </a:r>
            <a:r>
              <a:rPr lang="en-US" sz="2400" dirty="0"/>
              <a:t> – Diverse group, including geckos and chameleons</a:t>
            </a:r>
            <a:br>
              <a:rPr lang="en-US" sz="2400" dirty="0"/>
            </a:br>
            <a:r>
              <a:rPr lang="en-US" sz="2400" dirty="0"/>
              <a:t>🐢 </a:t>
            </a:r>
            <a:r>
              <a:rPr lang="en-US" sz="2400" b="1" dirty="0"/>
              <a:t>Turtles</a:t>
            </a:r>
            <a:r>
              <a:rPr lang="en-US" sz="2400" dirty="0"/>
              <a:t> – Reptiles with protective shells</a:t>
            </a:r>
            <a:br>
              <a:rPr lang="en-US" sz="2400" dirty="0"/>
            </a:br>
            <a:r>
              <a:rPr lang="en-US" sz="2400" dirty="0"/>
              <a:t>🦖 </a:t>
            </a:r>
            <a:r>
              <a:rPr lang="en-US" sz="2400" b="1" dirty="0"/>
              <a:t>Komodo Dragons</a:t>
            </a:r>
            <a:r>
              <a:rPr lang="en-US" sz="2400" dirty="0"/>
              <a:t> – The largest living lizards, found in Indonesia</a:t>
            </a:r>
            <a:endParaRPr lang="en-US" dirty="0"/>
          </a:p>
        </p:txBody>
      </p:sp>
      <p:sp>
        <p:nvSpPr>
          <p:cNvPr id="3087" name="Freeform: Shape 3086">
            <a:extLst>
              <a:ext uri="{FF2B5EF4-FFF2-40B4-BE49-F238E27FC236}">
                <a16:creationId xmlns:a16="http://schemas.microsoft.com/office/drawing/2014/main" id="{A745E793-BC99-8991-71CD-53FFBB6A8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11156260" cy="149279"/>
          </a:xfrm>
          <a:custGeom>
            <a:avLst/>
            <a:gdLst>
              <a:gd name="connsiteX0" fmla="*/ 0 w 11156260"/>
              <a:gd name="connsiteY0" fmla="*/ 0 h 149279"/>
              <a:gd name="connsiteX1" fmla="*/ 11156260 w 11156260"/>
              <a:gd name="connsiteY1" fmla="*/ 0 h 149279"/>
              <a:gd name="connsiteX2" fmla="*/ 11156260 w 11156260"/>
              <a:gd name="connsiteY2" fmla="*/ 149279 h 149279"/>
              <a:gd name="connsiteX3" fmla="*/ 0 w 11156260"/>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11156260" h="149279">
                <a:moveTo>
                  <a:pt x="0" y="0"/>
                </a:moveTo>
                <a:lnTo>
                  <a:pt x="11156260" y="0"/>
                </a:lnTo>
                <a:lnTo>
                  <a:pt x="11156260"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reptiles - Students | Britannica Kids | Homework Help">
            <a:extLst>
              <a:ext uri="{FF2B5EF4-FFF2-40B4-BE49-F238E27FC236}">
                <a16:creationId xmlns:a16="http://schemas.microsoft.com/office/drawing/2014/main" id="{76FBFB62-2035-6583-0785-69C7675259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01081" y="1408239"/>
            <a:ext cx="5673049" cy="37867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A3DEF3-2BAE-6723-A820-4EC86F1B6A9B}"/>
              </a:ext>
            </a:extLst>
          </p:cNvPr>
          <p:cNvSpPr txBox="1"/>
          <p:nvPr/>
        </p:nvSpPr>
        <p:spPr>
          <a:xfrm>
            <a:off x="6843911" y="5363517"/>
            <a:ext cx="3860532" cy="369332"/>
          </a:xfrm>
          <a:prstGeom prst="rect">
            <a:avLst/>
          </a:prstGeom>
          <a:noFill/>
        </p:spPr>
        <p:txBody>
          <a:bodyPr wrap="square">
            <a:spAutoFit/>
          </a:bodyPr>
          <a:lstStyle/>
          <a:p>
            <a:r>
              <a:rPr lang="en-US" dirty="0">
                <a:hlinkClick r:id="rId4"/>
              </a:rPr>
              <a:t>55306-004-71608E4D.jpg (600×400)</a:t>
            </a:r>
            <a:endParaRPr lang="en-US" dirty="0"/>
          </a:p>
        </p:txBody>
      </p:sp>
      <p:sp>
        <p:nvSpPr>
          <p:cNvPr id="5" name="TextBox 4">
            <a:extLst>
              <a:ext uri="{FF2B5EF4-FFF2-40B4-BE49-F238E27FC236}">
                <a16:creationId xmlns:a16="http://schemas.microsoft.com/office/drawing/2014/main" id="{3E3A3A14-9199-5714-4F91-3671D0940003}"/>
              </a:ext>
            </a:extLst>
          </p:cNvPr>
          <p:cNvSpPr txBox="1"/>
          <p:nvPr/>
        </p:nvSpPr>
        <p:spPr>
          <a:xfrm>
            <a:off x="733010" y="6039952"/>
            <a:ext cx="4395581" cy="376000"/>
          </a:xfrm>
          <a:prstGeom prst="rect">
            <a:avLst/>
          </a:prstGeom>
          <a:noFill/>
        </p:spPr>
        <p:txBody>
          <a:bodyPr wrap="square">
            <a:spAutoFit/>
          </a:bodyPr>
          <a:lstStyle/>
          <a:p>
            <a:pPr>
              <a:lnSpc>
                <a:spcPct val="110000"/>
              </a:lnSpc>
              <a:spcAft>
                <a:spcPts val="600"/>
              </a:spcAft>
              <a:buFont typeface="Arial" panose="020B0604020202020204" pitchFamily="34" charset="0"/>
            </a:pPr>
            <a:r>
              <a:rPr lang="en-US" sz="1800" dirty="0">
                <a:solidFill>
                  <a:srgbClr val="FF0000"/>
                </a:solidFill>
                <a:highlight>
                  <a:srgbClr val="FFFF00"/>
                </a:highlight>
                <a:latin typeface="Amasis MT Pro Light" panose="02040304050005020304" pitchFamily="18" charset="0"/>
              </a:rPr>
              <a:t>More examples are in the picture to the right.</a:t>
            </a:r>
          </a:p>
        </p:txBody>
      </p:sp>
    </p:spTree>
    <p:extLst>
      <p:ext uri="{BB962C8B-B14F-4D97-AF65-F5344CB8AC3E}">
        <p14:creationId xmlns:p14="http://schemas.microsoft.com/office/powerpoint/2010/main" val="50349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heel(1)">
                                      <p:cBhvr>
                                        <p:cTn id="14"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GestaltVTI">
  <a:themeElements>
    <a:clrScheme name="AnalogousFromRegularSeedRightStep">
      <a:dk1>
        <a:srgbClr val="000000"/>
      </a:dk1>
      <a:lt1>
        <a:srgbClr val="FFFFFF"/>
      </a:lt1>
      <a:dk2>
        <a:srgbClr val="393620"/>
      </a:dk2>
      <a:lt2>
        <a:srgbClr val="E2E6E8"/>
      </a:lt2>
      <a:accent1>
        <a:srgbClr val="C3744D"/>
      </a:accent1>
      <a:accent2>
        <a:srgbClr val="B1943B"/>
      </a:accent2>
      <a:accent3>
        <a:srgbClr val="9AAB43"/>
      </a:accent3>
      <a:accent4>
        <a:srgbClr val="6CB13B"/>
      </a:accent4>
      <a:accent5>
        <a:srgbClr val="48B848"/>
      </a:accent5>
      <a:accent6>
        <a:srgbClr val="3BB16C"/>
      </a:accent6>
      <a:hlink>
        <a:srgbClr val="3B8AB2"/>
      </a:hlink>
      <a:folHlink>
        <a:srgbClr val="7F7F7F"/>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1383</TotalTime>
  <Words>3990</Words>
  <Application>Microsoft Office PowerPoint</Application>
  <PresentationFormat>Widescreen</PresentationFormat>
  <Paragraphs>132</Paragraphs>
  <Slides>19</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Amasis MT Pro</vt:lpstr>
      <vt:lpstr>Amasis MT Pro Light</vt:lpstr>
      <vt:lpstr>Aptos</vt:lpstr>
      <vt:lpstr>Arial</vt:lpstr>
      <vt:lpstr>Bierstadt</vt:lpstr>
      <vt:lpstr>Times New Roman</vt:lpstr>
      <vt:lpstr>GestaltVTI</vt:lpstr>
      <vt:lpstr>Classification of Animals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mark Barbado</dc:creator>
  <cp:lastModifiedBy>John mark Barbado</cp:lastModifiedBy>
  <cp:revision>6</cp:revision>
  <dcterms:created xsi:type="dcterms:W3CDTF">2025-02-07T20:06:29Z</dcterms:created>
  <dcterms:modified xsi:type="dcterms:W3CDTF">2025-02-11T15:08:59Z</dcterms:modified>
</cp:coreProperties>
</file>