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1642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10350-307B-49CB-A664-EF98C4746198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497C4-AF08-4720-B273-7FA448DFD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6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32F4-4380-4373-B088-65415874A471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0BB0-578C-4505-A0DC-7568F512206A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E7880-6A34-4C6C-843C-A7948BA6245A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9ECE-147E-43EF-A893-1D568DF89F1F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E56B6-9908-4BC9-8499-BF815815426D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FAA91-CE3D-4D10-B592-4A936B23721E}" type="datetime1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B14C-9D7B-4630-A4CA-ADE5EE97919E}" type="datetime1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B3C3-1594-4876-9EC4-D92B886D1B6E}" type="datetime1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0F60-B003-4DC6-A832-EF60840A2B20}" type="datetime1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B2FA-A3F6-4BA0-9A96-C77844BEAC11}" type="datetime1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4C5F-452C-4BE8-8D68-388275D47712}" type="datetime1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FE593-3243-41D6-93CB-48FAC9547A9B}" type="datetime1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STEM Scholars Hub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4BB9C1-03BA-B5D2-FF6F-6649998C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06076"/>
            <a:ext cx="8458200" cy="5645848"/>
          </a:xfrm>
          <a:prstGeom prst="rect">
            <a:avLst/>
          </a:prstGeom>
        </p:spPr>
      </p:pic>
      <p:sp>
        <p:nvSpPr>
          <p:cNvPr id="12" name="Flowchart: Off-page Connector 11">
            <a:extLst>
              <a:ext uri="{FF2B5EF4-FFF2-40B4-BE49-F238E27FC236}">
                <a16:creationId xmlns:a16="http://schemas.microsoft.com/office/drawing/2014/main" id="{36819B56-66FA-7F7C-70FC-B9C6485762C7}"/>
              </a:ext>
            </a:extLst>
          </p:cNvPr>
          <p:cNvSpPr/>
          <p:nvPr/>
        </p:nvSpPr>
        <p:spPr>
          <a:xfrm>
            <a:off x="8173156" y="5652375"/>
            <a:ext cx="532738" cy="539382"/>
          </a:xfrm>
          <a:prstGeom prst="flowChartOffpageConnector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Amasis MT Pro" panose="02040504050005020304" pitchFamily="18" charset="0"/>
              </a:rPr>
              <a:t>STEM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476A06D-3CDF-D607-6B09-4544DDCC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75A6C2-2D77-A07D-EB29-E392D28B072E}"/>
              </a:ext>
            </a:extLst>
          </p:cNvPr>
          <p:cNvGrpSpPr/>
          <p:nvPr/>
        </p:nvGrpSpPr>
        <p:grpSpPr>
          <a:xfrm>
            <a:off x="342900" y="606076"/>
            <a:ext cx="8458200" cy="5645848"/>
            <a:chOff x="342900" y="606076"/>
            <a:chExt cx="8458200" cy="5645848"/>
          </a:xfrm>
        </p:grpSpPr>
        <p:pic>
          <p:nvPicPr>
            <p:cNvPr id="6" name="Picture 5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7D64492C-0119-63F9-113E-9F0E3EC7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" y="606076"/>
              <a:ext cx="8458200" cy="56458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12A638-6FE0-DE12-F399-9066B97B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6821" y="5594546"/>
              <a:ext cx="627942" cy="640135"/>
            </a:xfrm>
            <a:prstGeom prst="rect">
              <a:avLst/>
            </a:prstGeom>
          </p:spPr>
        </p:pic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65F719C-5D19-A5AC-CB11-43FFFA1D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3CE044-8D48-28DA-BCC8-408307C93AAA}"/>
              </a:ext>
            </a:extLst>
          </p:cNvPr>
          <p:cNvGrpSpPr/>
          <p:nvPr/>
        </p:nvGrpSpPr>
        <p:grpSpPr>
          <a:xfrm>
            <a:off x="342900" y="606076"/>
            <a:ext cx="8458200" cy="5645848"/>
            <a:chOff x="342900" y="606076"/>
            <a:chExt cx="8458200" cy="56458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83C51E-7451-D7AE-AB2B-23F96216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" y="606076"/>
              <a:ext cx="8458200" cy="564584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A58C86-55F2-6B6C-E607-158833D32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6821" y="5594546"/>
              <a:ext cx="627942" cy="640135"/>
            </a:xfrm>
            <a:prstGeom prst="rect">
              <a:avLst/>
            </a:prstGeom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0A0C3-FCC6-8DE6-7C70-07838CED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  <p:extLst>
      <p:ext uri="{BB962C8B-B14F-4D97-AF65-F5344CB8AC3E}">
        <p14:creationId xmlns:p14="http://schemas.microsoft.com/office/powerpoint/2010/main" val="1814900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BFADF-0E05-89C5-E550-798E6C7D15AB}"/>
              </a:ext>
            </a:extLst>
          </p:cNvPr>
          <p:cNvGrpSpPr/>
          <p:nvPr/>
        </p:nvGrpSpPr>
        <p:grpSpPr>
          <a:xfrm>
            <a:off x="342900" y="606076"/>
            <a:ext cx="8458200" cy="5645848"/>
            <a:chOff x="342900" y="606076"/>
            <a:chExt cx="8458200" cy="5645848"/>
          </a:xfrm>
        </p:grpSpPr>
        <p:pic>
          <p:nvPicPr>
            <p:cNvPr id="3" name="Picture 2" descr="A screenshot of a computer game&#10;&#10;AI-generated content may be incorrect.">
              <a:extLst>
                <a:ext uri="{FF2B5EF4-FFF2-40B4-BE49-F238E27FC236}">
                  <a16:creationId xmlns:a16="http://schemas.microsoft.com/office/drawing/2014/main" id="{4F90F1BA-F3CF-D697-1C15-49B462A73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" y="606076"/>
              <a:ext cx="8458200" cy="564584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D7C889-0483-D766-F64A-DC08829A1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6821" y="5291829"/>
              <a:ext cx="627942" cy="640135"/>
            </a:xfrm>
            <a:prstGeom prst="rect">
              <a:avLst/>
            </a:prstGeom>
          </p:spPr>
        </p:pic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C775EE2-54D8-E2BA-E359-BC393ED1F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  <p:extLst>
      <p:ext uri="{BB962C8B-B14F-4D97-AF65-F5344CB8AC3E}">
        <p14:creationId xmlns:p14="http://schemas.microsoft.com/office/powerpoint/2010/main" val="755177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A5A164-FFE2-B6D3-420D-CF78490916F3}"/>
              </a:ext>
            </a:extLst>
          </p:cNvPr>
          <p:cNvGrpSpPr/>
          <p:nvPr/>
        </p:nvGrpSpPr>
        <p:grpSpPr>
          <a:xfrm>
            <a:off x="342900" y="606076"/>
            <a:ext cx="8458200" cy="5645848"/>
            <a:chOff x="342900" y="606076"/>
            <a:chExt cx="8458200" cy="56458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96C1C0-D641-DFEB-6622-40D666CAD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" y="606076"/>
              <a:ext cx="8458200" cy="564584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F9E35E-F56F-EDAC-317D-DD6BC30E5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6821" y="5594546"/>
              <a:ext cx="627942" cy="640135"/>
            </a:xfrm>
            <a:prstGeom prst="rect">
              <a:avLst/>
            </a:prstGeom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226AE-900D-6E63-958B-D2EC47F34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  <p:extLst>
      <p:ext uri="{BB962C8B-B14F-4D97-AF65-F5344CB8AC3E}">
        <p14:creationId xmlns:p14="http://schemas.microsoft.com/office/powerpoint/2010/main" val="347089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E910ED-6B06-15D6-C933-B140903BB33D}"/>
              </a:ext>
            </a:extLst>
          </p:cNvPr>
          <p:cNvGrpSpPr/>
          <p:nvPr/>
        </p:nvGrpSpPr>
        <p:grpSpPr>
          <a:xfrm>
            <a:off x="342900" y="606076"/>
            <a:ext cx="8458200" cy="5645848"/>
            <a:chOff x="342900" y="606076"/>
            <a:chExt cx="8458200" cy="5645848"/>
          </a:xfrm>
        </p:grpSpPr>
        <p:pic>
          <p:nvPicPr>
            <p:cNvPr id="6" name="Picture 5" descr="A screenshot of a game&#10;&#10;AI-generated content may be incorrect.">
              <a:extLst>
                <a:ext uri="{FF2B5EF4-FFF2-40B4-BE49-F238E27FC236}">
                  <a16:creationId xmlns:a16="http://schemas.microsoft.com/office/drawing/2014/main" id="{89955126-28FA-DCF3-2CE5-D5D0E83F0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" y="606076"/>
              <a:ext cx="8458200" cy="5645848"/>
            </a:xfrm>
            <a:prstGeom prst="rect">
              <a:avLst/>
            </a:prstGeom>
          </p:spPr>
        </p:pic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9ADD1416-9BE0-8FCE-C95A-56C205E67750}"/>
                </a:ext>
              </a:extLst>
            </p:cNvPr>
            <p:cNvSpPr/>
            <p:nvPr/>
          </p:nvSpPr>
          <p:spPr>
            <a:xfrm>
              <a:off x="8173156" y="5652375"/>
              <a:ext cx="532738" cy="539382"/>
            </a:xfrm>
            <a:prstGeom prst="flowChartOffpageConnector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masis MT Pro" panose="02040504050005020304" pitchFamily="18" charset="0"/>
                </a:rPr>
                <a:t>STEM</a:t>
              </a: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767772-EA09-95CA-4151-E09E7249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002DD3-C9FB-0099-1630-88BC368420C7}"/>
              </a:ext>
            </a:extLst>
          </p:cNvPr>
          <p:cNvGrpSpPr/>
          <p:nvPr/>
        </p:nvGrpSpPr>
        <p:grpSpPr>
          <a:xfrm>
            <a:off x="342900" y="606076"/>
            <a:ext cx="8458200" cy="5645848"/>
            <a:chOff x="342900" y="606076"/>
            <a:chExt cx="8458200" cy="5645848"/>
          </a:xfrm>
        </p:grpSpPr>
        <p:pic>
          <p:nvPicPr>
            <p:cNvPr id="6" name="Picture 5" descr="A screenshot of a web page&#10;&#10;AI-generated content may be incorrect.">
              <a:extLst>
                <a:ext uri="{FF2B5EF4-FFF2-40B4-BE49-F238E27FC236}">
                  <a16:creationId xmlns:a16="http://schemas.microsoft.com/office/drawing/2014/main" id="{4C81BCF4-93E4-52DF-5750-4D2F4E84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" y="606076"/>
              <a:ext cx="8458200" cy="5645848"/>
            </a:xfrm>
            <a:prstGeom prst="rect">
              <a:avLst/>
            </a:prstGeom>
          </p:spPr>
        </p:pic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B37E27DF-3336-687A-2E4C-473EBFE14508}"/>
                </a:ext>
              </a:extLst>
            </p:cNvPr>
            <p:cNvSpPr/>
            <p:nvPr/>
          </p:nvSpPr>
          <p:spPr>
            <a:xfrm>
              <a:off x="8173156" y="5652375"/>
              <a:ext cx="532738" cy="539382"/>
            </a:xfrm>
            <a:prstGeom prst="flowChartOffpageConnector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masis MT Pro" panose="02040504050005020304" pitchFamily="18" charset="0"/>
                </a:rPr>
                <a:t>STEM</a:t>
              </a: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8762579-7F65-835A-4A25-1021B9BB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1A9115-4C5C-4FAE-BC5F-96DB10D53772}"/>
              </a:ext>
            </a:extLst>
          </p:cNvPr>
          <p:cNvGrpSpPr/>
          <p:nvPr/>
        </p:nvGrpSpPr>
        <p:grpSpPr>
          <a:xfrm>
            <a:off x="342900" y="606076"/>
            <a:ext cx="8458200" cy="5645848"/>
            <a:chOff x="342900" y="606076"/>
            <a:chExt cx="8458200" cy="5645848"/>
          </a:xfrm>
        </p:grpSpPr>
        <p:pic>
          <p:nvPicPr>
            <p:cNvPr id="6" name="Picture 5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A621E2B3-7F00-B305-E42F-277C9568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" y="606076"/>
              <a:ext cx="8458200" cy="5645848"/>
            </a:xfrm>
            <a:prstGeom prst="rect">
              <a:avLst/>
            </a:prstGeom>
          </p:spPr>
        </p:pic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7925142C-3443-95EB-82CB-67BCFA827789}"/>
                </a:ext>
              </a:extLst>
            </p:cNvPr>
            <p:cNvSpPr/>
            <p:nvPr/>
          </p:nvSpPr>
          <p:spPr>
            <a:xfrm>
              <a:off x="8173156" y="5652375"/>
              <a:ext cx="532738" cy="539382"/>
            </a:xfrm>
            <a:prstGeom prst="flowChartOffpageConnector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masis MT Pro" panose="02040504050005020304" pitchFamily="18" charset="0"/>
                </a:rPr>
                <a:t>STEM</a:t>
              </a: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2DFC1C-8E9E-0676-8080-A574FA13C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CFA211-49C5-0787-1C2C-A764341B16F0}"/>
              </a:ext>
            </a:extLst>
          </p:cNvPr>
          <p:cNvGrpSpPr/>
          <p:nvPr/>
        </p:nvGrpSpPr>
        <p:grpSpPr>
          <a:xfrm>
            <a:off x="342900" y="606076"/>
            <a:ext cx="8458200" cy="5645848"/>
            <a:chOff x="342900" y="606076"/>
            <a:chExt cx="8458200" cy="56458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A1CAE7-57E9-A307-B304-CE4202138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" y="606076"/>
              <a:ext cx="8458200" cy="5645848"/>
            </a:xfrm>
            <a:prstGeom prst="rect">
              <a:avLst/>
            </a:prstGeom>
          </p:spPr>
        </p:pic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AE3A0D00-B3FF-D2DC-EF38-6B862F58730B}"/>
                </a:ext>
              </a:extLst>
            </p:cNvPr>
            <p:cNvSpPr/>
            <p:nvPr/>
          </p:nvSpPr>
          <p:spPr>
            <a:xfrm>
              <a:off x="8173156" y="5652375"/>
              <a:ext cx="532738" cy="539382"/>
            </a:xfrm>
            <a:prstGeom prst="flowChartOffpageConnector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masis MT Pro" panose="02040504050005020304" pitchFamily="18" charset="0"/>
                </a:rPr>
                <a:t>STEM</a:t>
              </a: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A24D2F9-A51F-5053-956D-1F72F150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6071ACC-33C8-8640-0DB9-66323A234F91}"/>
              </a:ext>
            </a:extLst>
          </p:cNvPr>
          <p:cNvGrpSpPr/>
          <p:nvPr/>
        </p:nvGrpSpPr>
        <p:grpSpPr>
          <a:xfrm>
            <a:off x="3157" y="0"/>
            <a:ext cx="9137685" cy="6858000"/>
            <a:chOff x="3157" y="0"/>
            <a:chExt cx="913768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B2209D-9007-4FA0-B43F-5E66E9DD6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7" y="0"/>
              <a:ext cx="9137685" cy="6858000"/>
            </a:xfrm>
            <a:prstGeom prst="rect">
              <a:avLst/>
            </a:prstGeom>
          </p:spPr>
        </p:pic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A6DDA9D4-E338-A249-95D2-A9705CD82A72}"/>
                </a:ext>
              </a:extLst>
            </p:cNvPr>
            <p:cNvSpPr/>
            <p:nvPr/>
          </p:nvSpPr>
          <p:spPr>
            <a:xfrm>
              <a:off x="8512790" y="6253267"/>
              <a:ext cx="532738" cy="539382"/>
            </a:xfrm>
            <a:prstGeom prst="flowChartOffpageConnector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masis MT Pro" panose="02040504050005020304" pitchFamily="18" charset="0"/>
                </a:rPr>
                <a:t>STEM</a:t>
              </a: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AD8CB2-2B95-BB79-015E-C1FBD12D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B2CD09-6BB7-2D63-9130-0A54F9F566B2}"/>
              </a:ext>
            </a:extLst>
          </p:cNvPr>
          <p:cNvGrpSpPr/>
          <p:nvPr/>
        </p:nvGrpSpPr>
        <p:grpSpPr>
          <a:xfrm>
            <a:off x="342900" y="622420"/>
            <a:ext cx="8458200" cy="5613159"/>
            <a:chOff x="342900" y="622420"/>
            <a:chExt cx="8458200" cy="5613159"/>
          </a:xfrm>
        </p:grpSpPr>
        <p:pic>
          <p:nvPicPr>
            <p:cNvPr id="6" name="Picture 5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C93FABD2-852F-772F-F2FE-79C9176D2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79"/>
            <a:stretch>
              <a:fillRect/>
            </a:stretch>
          </p:blipFill>
          <p:spPr>
            <a:xfrm>
              <a:off x="342900" y="622420"/>
              <a:ext cx="8458200" cy="5613159"/>
            </a:xfrm>
            <a:prstGeom prst="rect">
              <a:avLst/>
            </a:prstGeom>
          </p:spPr>
        </p:pic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27A9534E-EAC7-5A2F-3841-D8BFD972D38E}"/>
                </a:ext>
              </a:extLst>
            </p:cNvPr>
            <p:cNvSpPr/>
            <p:nvPr/>
          </p:nvSpPr>
          <p:spPr>
            <a:xfrm>
              <a:off x="8173156" y="5652375"/>
              <a:ext cx="532738" cy="539382"/>
            </a:xfrm>
            <a:prstGeom prst="flowChartOffpageConnector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masis MT Pro" panose="02040504050005020304" pitchFamily="18" charset="0"/>
                </a:rPr>
                <a:t>STEM</a:t>
              </a: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283F751-1079-C92E-17F8-76DF626D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FE3AAA-0DEB-45B5-2035-C6C44CE8432F}"/>
              </a:ext>
            </a:extLst>
          </p:cNvPr>
          <p:cNvGrpSpPr/>
          <p:nvPr/>
        </p:nvGrpSpPr>
        <p:grpSpPr>
          <a:xfrm>
            <a:off x="342900" y="606076"/>
            <a:ext cx="8458200" cy="5645848"/>
            <a:chOff x="342900" y="606076"/>
            <a:chExt cx="8458200" cy="56458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E71B20-F95B-52DC-DFCB-F3D069E5B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" y="606076"/>
              <a:ext cx="8458200" cy="5645848"/>
            </a:xfrm>
            <a:prstGeom prst="rect">
              <a:avLst/>
            </a:prstGeom>
          </p:spPr>
        </p:pic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64C8EF77-DA8F-76FB-1CA3-FEBC0BF71A73}"/>
                </a:ext>
              </a:extLst>
            </p:cNvPr>
            <p:cNvSpPr/>
            <p:nvPr/>
          </p:nvSpPr>
          <p:spPr>
            <a:xfrm>
              <a:off x="8173156" y="5652375"/>
              <a:ext cx="532738" cy="539382"/>
            </a:xfrm>
            <a:prstGeom prst="flowChartOffpageConnector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Amasis MT Pro" panose="02040504050005020304" pitchFamily="18" charset="0"/>
                </a:rPr>
                <a:t>STEM</a:t>
              </a: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486056-A598-5745-8C0C-F4036028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03AC1E-9DAC-551B-905B-A8F5D209E704}"/>
              </a:ext>
            </a:extLst>
          </p:cNvPr>
          <p:cNvGrpSpPr/>
          <p:nvPr/>
        </p:nvGrpSpPr>
        <p:grpSpPr>
          <a:xfrm>
            <a:off x="342900" y="606076"/>
            <a:ext cx="8458200" cy="5645848"/>
            <a:chOff x="342900" y="606076"/>
            <a:chExt cx="8458200" cy="5645848"/>
          </a:xfrm>
        </p:grpSpPr>
        <p:pic>
          <p:nvPicPr>
            <p:cNvPr id="6" name="Picture 5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BDEA56A4-CA84-5D2C-7B8D-840C0DF1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900" y="606076"/>
              <a:ext cx="8458200" cy="56458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5A1941-2650-D05B-DB0C-ED8CB65B8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6821" y="5594546"/>
              <a:ext cx="627942" cy="640135"/>
            </a:xfrm>
            <a:prstGeom prst="rect">
              <a:avLst/>
            </a:prstGeom>
          </p:spPr>
        </p:pic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CE48929-3DE4-69D1-7E8B-AFEF6938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STEM Scholars Hub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47</Words>
  <Application>Microsoft Office PowerPoint</Application>
  <PresentationFormat>On-screen Show (4:3)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Amasis MT Pro</vt:lpstr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Substitute Teacher</dc:creator>
  <cp:keywords/>
  <dc:description>generated using python-pptx</dc:description>
  <cp:lastModifiedBy>John mark Barbado</cp:lastModifiedBy>
  <cp:revision>2</cp:revision>
  <dcterms:created xsi:type="dcterms:W3CDTF">2013-01-27T09:14:16Z</dcterms:created>
  <dcterms:modified xsi:type="dcterms:W3CDTF">2026-04-04T13:34:17Z</dcterms:modified>
  <cp:category/>
</cp:coreProperties>
</file>