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6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78" d="100"/>
          <a:sy n="78" d="100"/>
        </p:scale>
        <p:origin x="1594" y="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_rels/data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svg"/><Relationship Id="rId1" Type="http://schemas.openxmlformats.org/officeDocument/2006/relationships/image" Target="../media/image8.png"/><Relationship Id="rId4" Type="http://schemas.openxmlformats.org/officeDocument/2006/relationships/image" Target="../media/image11.svg"/></Relationships>
</file>

<file path=ppt/diagrams/_rels/drawing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svg"/><Relationship Id="rId1" Type="http://schemas.openxmlformats.org/officeDocument/2006/relationships/image" Target="../media/image8.png"/><Relationship Id="rId4" Type="http://schemas.openxmlformats.org/officeDocument/2006/relationships/image" Target="../media/image11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4519B0D-727C-480F-8DAB-14BE58B5E970}" type="doc">
      <dgm:prSet loTypeId="urn:microsoft.com/office/officeart/2016/7/layout/VerticalDownArrowProcess" loCatId="process" qsTypeId="urn:microsoft.com/office/officeart/2005/8/quickstyle/simple5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E9A02685-70F0-4F78-BC24-4A8D85FE5774}">
      <dgm:prSet/>
      <dgm:spPr/>
      <dgm:t>
        <a:bodyPr/>
        <a:lstStyle/>
        <a:p>
          <a:r>
            <a:rPr lang="en-US"/>
            <a:t>Cut</a:t>
          </a:r>
        </a:p>
      </dgm:t>
    </dgm:pt>
    <dgm:pt modelId="{046C8DFA-0F99-4DA4-B2DF-5AE719588229}" type="parTrans" cxnId="{405657A1-6805-4E72-9C4C-9281CAFBE3A9}">
      <dgm:prSet/>
      <dgm:spPr/>
      <dgm:t>
        <a:bodyPr/>
        <a:lstStyle/>
        <a:p>
          <a:endParaRPr lang="en-US"/>
        </a:p>
      </dgm:t>
    </dgm:pt>
    <dgm:pt modelId="{12B3FECF-2F95-4407-AE25-4D1D65E45B81}" type="sibTrans" cxnId="{405657A1-6805-4E72-9C4C-9281CAFBE3A9}">
      <dgm:prSet/>
      <dgm:spPr/>
      <dgm:t>
        <a:bodyPr/>
        <a:lstStyle/>
        <a:p>
          <a:endParaRPr lang="en-US"/>
        </a:p>
      </dgm:t>
    </dgm:pt>
    <dgm:pt modelId="{36A542DF-F87F-4E22-BC35-5F5FEAACFC71}">
      <dgm:prSet/>
      <dgm:spPr/>
      <dgm:t>
        <a:bodyPr/>
        <a:lstStyle/>
        <a:p>
          <a:r>
            <a:rPr lang="en-US"/>
            <a:t>Cut the bottom of the plastic bottle.</a:t>
          </a:r>
        </a:p>
      </dgm:t>
    </dgm:pt>
    <dgm:pt modelId="{010736BF-396A-4BA0-9237-BFEDE5E6110B}" type="parTrans" cxnId="{6AF67DB1-2910-499E-B251-79840F3F1EFA}">
      <dgm:prSet/>
      <dgm:spPr/>
      <dgm:t>
        <a:bodyPr/>
        <a:lstStyle/>
        <a:p>
          <a:endParaRPr lang="en-US"/>
        </a:p>
      </dgm:t>
    </dgm:pt>
    <dgm:pt modelId="{32C4A7BC-D51C-4C17-90BC-0EBE179FD269}" type="sibTrans" cxnId="{6AF67DB1-2910-499E-B251-79840F3F1EFA}">
      <dgm:prSet/>
      <dgm:spPr/>
      <dgm:t>
        <a:bodyPr/>
        <a:lstStyle/>
        <a:p>
          <a:endParaRPr lang="en-US"/>
        </a:p>
      </dgm:t>
    </dgm:pt>
    <dgm:pt modelId="{099F8B2F-12F7-4D81-B0E5-7F42BE0B4EEF}">
      <dgm:prSet/>
      <dgm:spPr/>
      <dgm:t>
        <a:bodyPr/>
        <a:lstStyle/>
        <a:p>
          <a:r>
            <a:rPr lang="en-US"/>
            <a:t>Attach</a:t>
          </a:r>
        </a:p>
      </dgm:t>
    </dgm:pt>
    <dgm:pt modelId="{855EABD1-F1CE-47B4-B0FA-633D230203EE}" type="parTrans" cxnId="{B21C4E2E-5422-4032-BCDA-DE434A70EB0D}">
      <dgm:prSet/>
      <dgm:spPr/>
      <dgm:t>
        <a:bodyPr/>
        <a:lstStyle/>
        <a:p>
          <a:endParaRPr lang="en-US"/>
        </a:p>
      </dgm:t>
    </dgm:pt>
    <dgm:pt modelId="{A56167E9-3557-469F-96DE-4A9743D16FBF}" type="sibTrans" cxnId="{B21C4E2E-5422-4032-BCDA-DE434A70EB0D}">
      <dgm:prSet/>
      <dgm:spPr/>
      <dgm:t>
        <a:bodyPr/>
        <a:lstStyle/>
        <a:p>
          <a:endParaRPr lang="en-US"/>
        </a:p>
      </dgm:t>
    </dgm:pt>
    <dgm:pt modelId="{3D562E6F-1C60-488C-A511-340295884D51}">
      <dgm:prSet/>
      <dgm:spPr/>
      <dgm:t>
        <a:bodyPr/>
        <a:lstStyle/>
        <a:p>
          <a:r>
            <a:rPr lang="en-US"/>
            <a:t>Attach a balloon at the bottom (diaphragm).</a:t>
          </a:r>
        </a:p>
      </dgm:t>
    </dgm:pt>
    <dgm:pt modelId="{6E05CA9D-571D-4EE2-AED1-87C94595FEE7}" type="parTrans" cxnId="{1CE29D06-3E46-40F4-A432-2624713FF0BB}">
      <dgm:prSet/>
      <dgm:spPr/>
      <dgm:t>
        <a:bodyPr/>
        <a:lstStyle/>
        <a:p>
          <a:endParaRPr lang="en-US"/>
        </a:p>
      </dgm:t>
    </dgm:pt>
    <dgm:pt modelId="{D5BC5D87-23C1-4CCD-A5E4-DB8050C58ED2}" type="sibTrans" cxnId="{1CE29D06-3E46-40F4-A432-2624713FF0BB}">
      <dgm:prSet/>
      <dgm:spPr/>
      <dgm:t>
        <a:bodyPr/>
        <a:lstStyle/>
        <a:p>
          <a:endParaRPr lang="en-US"/>
        </a:p>
      </dgm:t>
    </dgm:pt>
    <dgm:pt modelId="{B57EEB01-9C59-4CFB-AFBB-7A6CA76AC8C8}">
      <dgm:prSet/>
      <dgm:spPr/>
      <dgm:t>
        <a:bodyPr/>
        <a:lstStyle/>
        <a:p>
          <a:r>
            <a:rPr lang="en-US"/>
            <a:t>Insert</a:t>
          </a:r>
        </a:p>
      </dgm:t>
    </dgm:pt>
    <dgm:pt modelId="{5C908E16-2D09-4A36-AF47-9DB5B4F02E50}" type="parTrans" cxnId="{617C2F18-269C-4D3D-A539-D645A4D95D57}">
      <dgm:prSet/>
      <dgm:spPr/>
      <dgm:t>
        <a:bodyPr/>
        <a:lstStyle/>
        <a:p>
          <a:endParaRPr lang="en-US"/>
        </a:p>
      </dgm:t>
    </dgm:pt>
    <dgm:pt modelId="{F5A6FDF0-2EAE-41C5-9918-D4272B85A549}" type="sibTrans" cxnId="{617C2F18-269C-4D3D-A539-D645A4D95D57}">
      <dgm:prSet/>
      <dgm:spPr/>
      <dgm:t>
        <a:bodyPr/>
        <a:lstStyle/>
        <a:p>
          <a:endParaRPr lang="en-US"/>
        </a:p>
      </dgm:t>
    </dgm:pt>
    <dgm:pt modelId="{3754CFEC-93EB-4C7A-9255-9DF0640D3F83}">
      <dgm:prSet/>
      <dgm:spPr/>
      <dgm:t>
        <a:bodyPr/>
        <a:lstStyle/>
        <a:p>
          <a:r>
            <a:rPr lang="en-US"/>
            <a:t>Insert a straw with another balloon inside (lung).</a:t>
          </a:r>
        </a:p>
      </dgm:t>
    </dgm:pt>
    <dgm:pt modelId="{C74AA112-978F-49B6-9BA2-3B2002244C5D}" type="parTrans" cxnId="{C1A030CE-D90B-4239-AF7C-6AFA3C57FBE5}">
      <dgm:prSet/>
      <dgm:spPr/>
      <dgm:t>
        <a:bodyPr/>
        <a:lstStyle/>
        <a:p>
          <a:endParaRPr lang="en-US"/>
        </a:p>
      </dgm:t>
    </dgm:pt>
    <dgm:pt modelId="{C7B66751-6CE8-46B1-83AA-5AC2D7BDC1EB}" type="sibTrans" cxnId="{C1A030CE-D90B-4239-AF7C-6AFA3C57FBE5}">
      <dgm:prSet/>
      <dgm:spPr/>
      <dgm:t>
        <a:bodyPr/>
        <a:lstStyle/>
        <a:p>
          <a:endParaRPr lang="en-US"/>
        </a:p>
      </dgm:t>
    </dgm:pt>
    <dgm:pt modelId="{ECE2E418-8C9E-4989-8520-94F96533CEAD}">
      <dgm:prSet/>
      <dgm:spPr/>
      <dgm:t>
        <a:bodyPr/>
        <a:lstStyle/>
        <a:p>
          <a:r>
            <a:rPr lang="en-US"/>
            <a:t>Seal</a:t>
          </a:r>
        </a:p>
      </dgm:t>
    </dgm:pt>
    <dgm:pt modelId="{0354194A-05F5-4A9E-85CC-DF417E88DA71}" type="parTrans" cxnId="{E97E95E2-41A3-4845-B7C6-118907F7EE7A}">
      <dgm:prSet/>
      <dgm:spPr/>
      <dgm:t>
        <a:bodyPr/>
        <a:lstStyle/>
        <a:p>
          <a:endParaRPr lang="en-US"/>
        </a:p>
      </dgm:t>
    </dgm:pt>
    <dgm:pt modelId="{5295C457-DD7A-4A7A-A6FE-A26FCE91FD49}" type="sibTrans" cxnId="{E97E95E2-41A3-4845-B7C6-118907F7EE7A}">
      <dgm:prSet/>
      <dgm:spPr/>
      <dgm:t>
        <a:bodyPr/>
        <a:lstStyle/>
        <a:p>
          <a:endParaRPr lang="en-US"/>
        </a:p>
      </dgm:t>
    </dgm:pt>
    <dgm:pt modelId="{F15E2106-A860-4328-93B2-376D9FEC942F}">
      <dgm:prSet/>
      <dgm:spPr/>
      <dgm:t>
        <a:bodyPr/>
        <a:lstStyle/>
        <a:p>
          <a:r>
            <a:rPr lang="en-US"/>
            <a:t>Seal with modeling clay.</a:t>
          </a:r>
        </a:p>
      </dgm:t>
    </dgm:pt>
    <dgm:pt modelId="{49AC649F-5AAA-41B9-8458-DDC078EE0555}" type="parTrans" cxnId="{48372643-70BB-4771-A59B-752BB7AC34C3}">
      <dgm:prSet/>
      <dgm:spPr/>
      <dgm:t>
        <a:bodyPr/>
        <a:lstStyle/>
        <a:p>
          <a:endParaRPr lang="en-US"/>
        </a:p>
      </dgm:t>
    </dgm:pt>
    <dgm:pt modelId="{EE2EEFDA-7A81-4197-A5EA-F523ED470478}" type="sibTrans" cxnId="{48372643-70BB-4771-A59B-752BB7AC34C3}">
      <dgm:prSet/>
      <dgm:spPr/>
      <dgm:t>
        <a:bodyPr/>
        <a:lstStyle/>
        <a:p>
          <a:endParaRPr lang="en-US"/>
        </a:p>
      </dgm:t>
    </dgm:pt>
    <dgm:pt modelId="{B8A957C6-CA16-4C10-A838-D10EB1BC0011}" type="pres">
      <dgm:prSet presAssocID="{C4519B0D-727C-480F-8DAB-14BE58B5E970}" presName="Name0" presStyleCnt="0">
        <dgm:presLayoutVars>
          <dgm:dir/>
          <dgm:animLvl val="lvl"/>
          <dgm:resizeHandles val="exact"/>
        </dgm:presLayoutVars>
      </dgm:prSet>
      <dgm:spPr/>
    </dgm:pt>
    <dgm:pt modelId="{D636CA4D-D075-483B-BED9-38B72BEC83A1}" type="pres">
      <dgm:prSet presAssocID="{ECE2E418-8C9E-4989-8520-94F96533CEAD}" presName="boxAndChildren" presStyleCnt="0"/>
      <dgm:spPr/>
    </dgm:pt>
    <dgm:pt modelId="{AF42A99D-317D-47EC-987C-015B96202253}" type="pres">
      <dgm:prSet presAssocID="{ECE2E418-8C9E-4989-8520-94F96533CEAD}" presName="parentTextBox" presStyleLbl="alignNode1" presStyleIdx="0" presStyleCnt="4"/>
      <dgm:spPr/>
    </dgm:pt>
    <dgm:pt modelId="{D543563B-2902-46AA-83E9-F311376207DE}" type="pres">
      <dgm:prSet presAssocID="{ECE2E418-8C9E-4989-8520-94F96533CEAD}" presName="descendantBox" presStyleLbl="bgAccFollowNode1" presStyleIdx="0" presStyleCnt="4"/>
      <dgm:spPr/>
    </dgm:pt>
    <dgm:pt modelId="{5496FBB5-734E-49B5-89C8-0EED360A1651}" type="pres">
      <dgm:prSet presAssocID="{F5A6FDF0-2EAE-41C5-9918-D4272B85A549}" presName="sp" presStyleCnt="0"/>
      <dgm:spPr/>
    </dgm:pt>
    <dgm:pt modelId="{9463EC35-27EB-49F0-9C71-8146125FC177}" type="pres">
      <dgm:prSet presAssocID="{B57EEB01-9C59-4CFB-AFBB-7A6CA76AC8C8}" presName="arrowAndChildren" presStyleCnt="0"/>
      <dgm:spPr/>
    </dgm:pt>
    <dgm:pt modelId="{FF19946A-425A-493B-AD7A-3E971F0FD9E4}" type="pres">
      <dgm:prSet presAssocID="{B57EEB01-9C59-4CFB-AFBB-7A6CA76AC8C8}" presName="parentTextArrow" presStyleLbl="node1" presStyleIdx="0" presStyleCnt="0"/>
      <dgm:spPr/>
    </dgm:pt>
    <dgm:pt modelId="{57CE0633-195A-4C9A-AA83-31447E3C8B67}" type="pres">
      <dgm:prSet presAssocID="{B57EEB01-9C59-4CFB-AFBB-7A6CA76AC8C8}" presName="arrow" presStyleLbl="alignNode1" presStyleIdx="1" presStyleCnt="4"/>
      <dgm:spPr/>
    </dgm:pt>
    <dgm:pt modelId="{54A3359A-D081-4B68-83D6-D38BC3CAA36C}" type="pres">
      <dgm:prSet presAssocID="{B57EEB01-9C59-4CFB-AFBB-7A6CA76AC8C8}" presName="descendantArrow" presStyleLbl="bgAccFollowNode1" presStyleIdx="1" presStyleCnt="4"/>
      <dgm:spPr/>
    </dgm:pt>
    <dgm:pt modelId="{13640A05-6F1F-464B-A8F2-9FE3FBF491C3}" type="pres">
      <dgm:prSet presAssocID="{A56167E9-3557-469F-96DE-4A9743D16FBF}" presName="sp" presStyleCnt="0"/>
      <dgm:spPr/>
    </dgm:pt>
    <dgm:pt modelId="{47A9CA17-0441-4E4C-B276-D013FD59DFB8}" type="pres">
      <dgm:prSet presAssocID="{099F8B2F-12F7-4D81-B0E5-7F42BE0B4EEF}" presName="arrowAndChildren" presStyleCnt="0"/>
      <dgm:spPr/>
    </dgm:pt>
    <dgm:pt modelId="{65AFF2DA-7324-4F8D-9968-D519D4F7B027}" type="pres">
      <dgm:prSet presAssocID="{099F8B2F-12F7-4D81-B0E5-7F42BE0B4EEF}" presName="parentTextArrow" presStyleLbl="node1" presStyleIdx="0" presStyleCnt="0"/>
      <dgm:spPr/>
    </dgm:pt>
    <dgm:pt modelId="{4AFE645F-0DA4-41E9-BB65-6CBCFC0FF395}" type="pres">
      <dgm:prSet presAssocID="{099F8B2F-12F7-4D81-B0E5-7F42BE0B4EEF}" presName="arrow" presStyleLbl="alignNode1" presStyleIdx="2" presStyleCnt="4"/>
      <dgm:spPr/>
    </dgm:pt>
    <dgm:pt modelId="{8265E545-658F-4DFF-9353-C7180C4C2043}" type="pres">
      <dgm:prSet presAssocID="{099F8B2F-12F7-4D81-B0E5-7F42BE0B4EEF}" presName="descendantArrow" presStyleLbl="bgAccFollowNode1" presStyleIdx="2" presStyleCnt="4"/>
      <dgm:spPr/>
    </dgm:pt>
    <dgm:pt modelId="{0362F28F-E981-4EFA-8AEB-E9CA8161DE9B}" type="pres">
      <dgm:prSet presAssocID="{12B3FECF-2F95-4407-AE25-4D1D65E45B81}" presName="sp" presStyleCnt="0"/>
      <dgm:spPr/>
    </dgm:pt>
    <dgm:pt modelId="{D73330B8-3FB0-44AD-9C38-8B2E70EE3D9D}" type="pres">
      <dgm:prSet presAssocID="{E9A02685-70F0-4F78-BC24-4A8D85FE5774}" presName="arrowAndChildren" presStyleCnt="0"/>
      <dgm:spPr/>
    </dgm:pt>
    <dgm:pt modelId="{F4D6281E-04E3-41C8-B1E4-4D3BF3E859D4}" type="pres">
      <dgm:prSet presAssocID="{E9A02685-70F0-4F78-BC24-4A8D85FE5774}" presName="parentTextArrow" presStyleLbl="node1" presStyleIdx="0" presStyleCnt="0"/>
      <dgm:spPr/>
    </dgm:pt>
    <dgm:pt modelId="{FF45AFEA-67E7-4027-A9ED-D617BABD1692}" type="pres">
      <dgm:prSet presAssocID="{E9A02685-70F0-4F78-BC24-4A8D85FE5774}" presName="arrow" presStyleLbl="alignNode1" presStyleIdx="3" presStyleCnt="4"/>
      <dgm:spPr/>
    </dgm:pt>
    <dgm:pt modelId="{A4136F75-B012-4374-A77B-21ECAAAB9E77}" type="pres">
      <dgm:prSet presAssocID="{E9A02685-70F0-4F78-BC24-4A8D85FE5774}" presName="descendantArrow" presStyleLbl="bgAccFollowNode1" presStyleIdx="3" presStyleCnt="4"/>
      <dgm:spPr/>
    </dgm:pt>
  </dgm:ptLst>
  <dgm:cxnLst>
    <dgm:cxn modelId="{1CE29D06-3E46-40F4-A432-2624713FF0BB}" srcId="{099F8B2F-12F7-4D81-B0E5-7F42BE0B4EEF}" destId="{3D562E6F-1C60-488C-A511-340295884D51}" srcOrd="0" destOrd="0" parTransId="{6E05CA9D-571D-4EE2-AED1-87C94595FEE7}" sibTransId="{D5BC5D87-23C1-4CCD-A5E4-DB8050C58ED2}"/>
    <dgm:cxn modelId="{359E150F-2779-4F97-9F19-E777FB1B5D3C}" type="presOf" srcId="{3754CFEC-93EB-4C7A-9255-9DF0640D3F83}" destId="{54A3359A-D081-4B68-83D6-D38BC3CAA36C}" srcOrd="0" destOrd="0" presId="urn:microsoft.com/office/officeart/2016/7/layout/VerticalDownArrowProcess"/>
    <dgm:cxn modelId="{617C2F18-269C-4D3D-A539-D645A4D95D57}" srcId="{C4519B0D-727C-480F-8DAB-14BE58B5E970}" destId="{B57EEB01-9C59-4CFB-AFBB-7A6CA76AC8C8}" srcOrd="2" destOrd="0" parTransId="{5C908E16-2D09-4A36-AF47-9DB5B4F02E50}" sibTransId="{F5A6FDF0-2EAE-41C5-9918-D4272B85A549}"/>
    <dgm:cxn modelId="{B7DA2829-C020-497D-A157-B9F0991540C2}" type="presOf" srcId="{E9A02685-70F0-4F78-BC24-4A8D85FE5774}" destId="{F4D6281E-04E3-41C8-B1E4-4D3BF3E859D4}" srcOrd="0" destOrd="0" presId="urn:microsoft.com/office/officeart/2016/7/layout/VerticalDownArrowProcess"/>
    <dgm:cxn modelId="{B21C4E2E-5422-4032-BCDA-DE434A70EB0D}" srcId="{C4519B0D-727C-480F-8DAB-14BE58B5E970}" destId="{099F8B2F-12F7-4D81-B0E5-7F42BE0B4EEF}" srcOrd="1" destOrd="0" parTransId="{855EABD1-F1CE-47B4-B0FA-633D230203EE}" sibTransId="{A56167E9-3557-469F-96DE-4A9743D16FBF}"/>
    <dgm:cxn modelId="{48372643-70BB-4771-A59B-752BB7AC34C3}" srcId="{ECE2E418-8C9E-4989-8520-94F96533CEAD}" destId="{F15E2106-A860-4328-93B2-376D9FEC942F}" srcOrd="0" destOrd="0" parTransId="{49AC649F-5AAA-41B9-8458-DDC078EE0555}" sibTransId="{EE2EEFDA-7A81-4197-A5EA-F523ED470478}"/>
    <dgm:cxn modelId="{9754F445-3790-4F79-B80D-7A8011F01883}" type="presOf" srcId="{E9A02685-70F0-4F78-BC24-4A8D85FE5774}" destId="{FF45AFEA-67E7-4027-A9ED-D617BABD1692}" srcOrd="1" destOrd="0" presId="urn:microsoft.com/office/officeart/2016/7/layout/VerticalDownArrowProcess"/>
    <dgm:cxn modelId="{D06C1089-EA07-4DBF-9EDF-B53D435F0059}" type="presOf" srcId="{099F8B2F-12F7-4D81-B0E5-7F42BE0B4EEF}" destId="{4AFE645F-0DA4-41E9-BB65-6CBCFC0FF395}" srcOrd="1" destOrd="0" presId="urn:microsoft.com/office/officeart/2016/7/layout/VerticalDownArrowProcess"/>
    <dgm:cxn modelId="{9E6ADD94-FCB1-4260-8EC1-BD2ED657132D}" type="presOf" srcId="{F15E2106-A860-4328-93B2-376D9FEC942F}" destId="{D543563B-2902-46AA-83E9-F311376207DE}" srcOrd="0" destOrd="0" presId="urn:microsoft.com/office/officeart/2016/7/layout/VerticalDownArrowProcess"/>
    <dgm:cxn modelId="{405657A1-6805-4E72-9C4C-9281CAFBE3A9}" srcId="{C4519B0D-727C-480F-8DAB-14BE58B5E970}" destId="{E9A02685-70F0-4F78-BC24-4A8D85FE5774}" srcOrd="0" destOrd="0" parTransId="{046C8DFA-0F99-4DA4-B2DF-5AE719588229}" sibTransId="{12B3FECF-2F95-4407-AE25-4D1D65E45B81}"/>
    <dgm:cxn modelId="{4D3635B0-1536-4F8A-9A18-21ADB443D124}" type="presOf" srcId="{C4519B0D-727C-480F-8DAB-14BE58B5E970}" destId="{B8A957C6-CA16-4C10-A838-D10EB1BC0011}" srcOrd="0" destOrd="0" presId="urn:microsoft.com/office/officeart/2016/7/layout/VerticalDownArrowProcess"/>
    <dgm:cxn modelId="{6AF67DB1-2910-499E-B251-79840F3F1EFA}" srcId="{E9A02685-70F0-4F78-BC24-4A8D85FE5774}" destId="{36A542DF-F87F-4E22-BC35-5F5FEAACFC71}" srcOrd="0" destOrd="0" parTransId="{010736BF-396A-4BA0-9237-BFEDE5E6110B}" sibTransId="{32C4A7BC-D51C-4C17-90BC-0EBE179FD269}"/>
    <dgm:cxn modelId="{8830F3B3-70B4-4BE3-AB33-1E931949D9D3}" type="presOf" srcId="{ECE2E418-8C9E-4989-8520-94F96533CEAD}" destId="{AF42A99D-317D-47EC-987C-015B96202253}" srcOrd="0" destOrd="0" presId="urn:microsoft.com/office/officeart/2016/7/layout/VerticalDownArrowProcess"/>
    <dgm:cxn modelId="{B068B6C3-0A79-455D-8046-7355D13D80B3}" type="presOf" srcId="{B57EEB01-9C59-4CFB-AFBB-7A6CA76AC8C8}" destId="{FF19946A-425A-493B-AD7A-3E971F0FD9E4}" srcOrd="0" destOrd="0" presId="urn:microsoft.com/office/officeart/2016/7/layout/VerticalDownArrowProcess"/>
    <dgm:cxn modelId="{6558BDC5-6ADB-4E94-B091-3D2C9406789B}" type="presOf" srcId="{36A542DF-F87F-4E22-BC35-5F5FEAACFC71}" destId="{A4136F75-B012-4374-A77B-21ECAAAB9E77}" srcOrd="0" destOrd="0" presId="urn:microsoft.com/office/officeart/2016/7/layout/VerticalDownArrowProcess"/>
    <dgm:cxn modelId="{0A2DE5C8-FAED-434D-873B-8AEDC7D807A5}" type="presOf" srcId="{3D562E6F-1C60-488C-A511-340295884D51}" destId="{8265E545-658F-4DFF-9353-C7180C4C2043}" srcOrd="0" destOrd="0" presId="urn:microsoft.com/office/officeart/2016/7/layout/VerticalDownArrowProcess"/>
    <dgm:cxn modelId="{C1A030CE-D90B-4239-AF7C-6AFA3C57FBE5}" srcId="{B57EEB01-9C59-4CFB-AFBB-7A6CA76AC8C8}" destId="{3754CFEC-93EB-4C7A-9255-9DF0640D3F83}" srcOrd="0" destOrd="0" parTransId="{C74AA112-978F-49B6-9BA2-3B2002244C5D}" sibTransId="{C7B66751-6CE8-46B1-83AA-5AC2D7BDC1EB}"/>
    <dgm:cxn modelId="{C610F5D1-F8D4-4806-BDBC-DAC54596FFE5}" type="presOf" srcId="{B57EEB01-9C59-4CFB-AFBB-7A6CA76AC8C8}" destId="{57CE0633-195A-4C9A-AA83-31447E3C8B67}" srcOrd="1" destOrd="0" presId="urn:microsoft.com/office/officeart/2016/7/layout/VerticalDownArrowProcess"/>
    <dgm:cxn modelId="{E97E95E2-41A3-4845-B7C6-118907F7EE7A}" srcId="{C4519B0D-727C-480F-8DAB-14BE58B5E970}" destId="{ECE2E418-8C9E-4989-8520-94F96533CEAD}" srcOrd="3" destOrd="0" parTransId="{0354194A-05F5-4A9E-85CC-DF417E88DA71}" sibTransId="{5295C457-DD7A-4A7A-A6FE-A26FCE91FD49}"/>
    <dgm:cxn modelId="{510B47F3-8278-4223-B7B6-E98636167F6D}" type="presOf" srcId="{099F8B2F-12F7-4D81-B0E5-7F42BE0B4EEF}" destId="{65AFF2DA-7324-4F8D-9968-D519D4F7B027}" srcOrd="0" destOrd="0" presId="urn:microsoft.com/office/officeart/2016/7/layout/VerticalDownArrowProcess"/>
    <dgm:cxn modelId="{38F1594A-92DA-469B-B881-3F4C905CBBA7}" type="presParOf" srcId="{B8A957C6-CA16-4C10-A838-D10EB1BC0011}" destId="{D636CA4D-D075-483B-BED9-38B72BEC83A1}" srcOrd="0" destOrd="0" presId="urn:microsoft.com/office/officeart/2016/7/layout/VerticalDownArrowProcess"/>
    <dgm:cxn modelId="{3A0F441C-0929-4866-B27E-E6CD9EE728D5}" type="presParOf" srcId="{D636CA4D-D075-483B-BED9-38B72BEC83A1}" destId="{AF42A99D-317D-47EC-987C-015B96202253}" srcOrd="0" destOrd="0" presId="urn:microsoft.com/office/officeart/2016/7/layout/VerticalDownArrowProcess"/>
    <dgm:cxn modelId="{519B322B-E77B-49C7-8E82-933AE69FBEAB}" type="presParOf" srcId="{D636CA4D-D075-483B-BED9-38B72BEC83A1}" destId="{D543563B-2902-46AA-83E9-F311376207DE}" srcOrd="1" destOrd="0" presId="urn:microsoft.com/office/officeart/2016/7/layout/VerticalDownArrowProcess"/>
    <dgm:cxn modelId="{E8778844-0119-4054-ADEA-24ED7D99C284}" type="presParOf" srcId="{B8A957C6-CA16-4C10-A838-D10EB1BC0011}" destId="{5496FBB5-734E-49B5-89C8-0EED360A1651}" srcOrd="1" destOrd="0" presId="urn:microsoft.com/office/officeart/2016/7/layout/VerticalDownArrowProcess"/>
    <dgm:cxn modelId="{1EA41E6E-518F-40DE-B6ED-A6BE89892A4C}" type="presParOf" srcId="{B8A957C6-CA16-4C10-A838-D10EB1BC0011}" destId="{9463EC35-27EB-49F0-9C71-8146125FC177}" srcOrd="2" destOrd="0" presId="urn:microsoft.com/office/officeart/2016/7/layout/VerticalDownArrowProcess"/>
    <dgm:cxn modelId="{37E6D7D4-7500-4304-A8CE-9996EFE1E2A1}" type="presParOf" srcId="{9463EC35-27EB-49F0-9C71-8146125FC177}" destId="{FF19946A-425A-493B-AD7A-3E971F0FD9E4}" srcOrd="0" destOrd="0" presId="urn:microsoft.com/office/officeart/2016/7/layout/VerticalDownArrowProcess"/>
    <dgm:cxn modelId="{A8248C18-57D4-4CAE-85B7-81726476427D}" type="presParOf" srcId="{9463EC35-27EB-49F0-9C71-8146125FC177}" destId="{57CE0633-195A-4C9A-AA83-31447E3C8B67}" srcOrd="1" destOrd="0" presId="urn:microsoft.com/office/officeart/2016/7/layout/VerticalDownArrowProcess"/>
    <dgm:cxn modelId="{757ECF74-D4D8-41F3-9E35-442A2CA7C044}" type="presParOf" srcId="{9463EC35-27EB-49F0-9C71-8146125FC177}" destId="{54A3359A-D081-4B68-83D6-D38BC3CAA36C}" srcOrd="2" destOrd="0" presId="urn:microsoft.com/office/officeart/2016/7/layout/VerticalDownArrowProcess"/>
    <dgm:cxn modelId="{4F932C6C-1027-4285-A46E-32D763F2A5E5}" type="presParOf" srcId="{B8A957C6-CA16-4C10-A838-D10EB1BC0011}" destId="{13640A05-6F1F-464B-A8F2-9FE3FBF491C3}" srcOrd="3" destOrd="0" presId="urn:microsoft.com/office/officeart/2016/7/layout/VerticalDownArrowProcess"/>
    <dgm:cxn modelId="{A3C85173-111D-4065-8EDC-2F3E699EBCD8}" type="presParOf" srcId="{B8A957C6-CA16-4C10-A838-D10EB1BC0011}" destId="{47A9CA17-0441-4E4C-B276-D013FD59DFB8}" srcOrd="4" destOrd="0" presId="urn:microsoft.com/office/officeart/2016/7/layout/VerticalDownArrowProcess"/>
    <dgm:cxn modelId="{82A44E5C-97F4-4F32-B46A-42F0FE6AB8C4}" type="presParOf" srcId="{47A9CA17-0441-4E4C-B276-D013FD59DFB8}" destId="{65AFF2DA-7324-4F8D-9968-D519D4F7B027}" srcOrd="0" destOrd="0" presId="urn:microsoft.com/office/officeart/2016/7/layout/VerticalDownArrowProcess"/>
    <dgm:cxn modelId="{5FC33CD0-D902-428B-A483-04B84E7309CD}" type="presParOf" srcId="{47A9CA17-0441-4E4C-B276-D013FD59DFB8}" destId="{4AFE645F-0DA4-41E9-BB65-6CBCFC0FF395}" srcOrd="1" destOrd="0" presId="urn:microsoft.com/office/officeart/2016/7/layout/VerticalDownArrowProcess"/>
    <dgm:cxn modelId="{16CE03FC-7F3D-4E39-91F5-A6390CCF2582}" type="presParOf" srcId="{47A9CA17-0441-4E4C-B276-D013FD59DFB8}" destId="{8265E545-658F-4DFF-9353-C7180C4C2043}" srcOrd="2" destOrd="0" presId="urn:microsoft.com/office/officeart/2016/7/layout/VerticalDownArrowProcess"/>
    <dgm:cxn modelId="{0DACE37B-7475-4BCD-94F2-6F145DFF358C}" type="presParOf" srcId="{B8A957C6-CA16-4C10-A838-D10EB1BC0011}" destId="{0362F28F-E981-4EFA-8AEB-E9CA8161DE9B}" srcOrd="5" destOrd="0" presId="urn:microsoft.com/office/officeart/2016/7/layout/VerticalDownArrowProcess"/>
    <dgm:cxn modelId="{41922791-3758-47A8-B118-64108904E5DA}" type="presParOf" srcId="{B8A957C6-CA16-4C10-A838-D10EB1BC0011}" destId="{D73330B8-3FB0-44AD-9C38-8B2E70EE3D9D}" srcOrd="6" destOrd="0" presId="urn:microsoft.com/office/officeart/2016/7/layout/VerticalDownArrowProcess"/>
    <dgm:cxn modelId="{B525EBDF-36F0-47AD-8127-CA5813868608}" type="presParOf" srcId="{D73330B8-3FB0-44AD-9C38-8B2E70EE3D9D}" destId="{F4D6281E-04E3-41C8-B1E4-4D3BF3E859D4}" srcOrd="0" destOrd="0" presId="urn:microsoft.com/office/officeart/2016/7/layout/VerticalDownArrowProcess"/>
    <dgm:cxn modelId="{08AD6089-E9EB-4EA1-ACE0-0A6ECD462087}" type="presParOf" srcId="{D73330B8-3FB0-44AD-9C38-8B2E70EE3D9D}" destId="{FF45AFEA-67E7-4027-A9ED-D617BABD1692}" srcOrd="1" destOrd="0" presId="urn:microsoft.com/office/officeart/2016/7/layout/VerticalDownArrowProcess"/>
    <dgm:cxn modelId="{22F06406-7964-4150-9CFA-A3E0DE83DEB7}" type="presParOf" srcId="{D73330B8-3FB0-44AD-9C38-8B2E70EE3D9D}" destId="{A4136F75-B012-4374-A77B-21ECAAAB9E77}" srcOrd="2" destOrd="0" presId="urn:microsoft.com/office/officeart/2016/7/layout/VerticalDownArrowProcess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C96126F-505E-47F2-8582-A769787FEB89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66CAE3F3-5715-4F73-82FE-AD0B20F0FD9B}">
      <dgm:prSet/>
      <dgm:spPr/>
      <dgm:t>
        <a:bodyPr/>
        <a:lstStyle/>
        <a:p>
          <a:r>
            <a:rPr lang="en-US" b="0" i="0"/>
            <a:t>Our muscles demand more oxygen.</a:t>
          </a:r>
          <a:endParaRPr lang="en-US"/>
        </a:p>
      </dgm:t>
    </dgm:pt>
    <dgm:pt modelId="{C3EFF33D-CF80-4A6D-B70F-833543ECAB54}" type="parTrans" cxnId="{8435136A-DFB8-44D1-84F6-C4C94E901B96}">
      <dgm:prSet/>
      <dgm:spPr/>
      <dgm:t>
        <a:bodyPr/>
        <a:lstStyle/>
        <a:p>
          <a:endParaRPr lang="en-US"/>
        </a:p>
      </dgm:t>
    </dgm:pt>
    <dgm:pt modelId="{68F2A3AF-722D-4227-86E8-BCA1A4E352BA}" type="sibTrans" cxnId="{8435136A-DFB8-44D1-84F6-C4C94E901B96}">
      <dgm:prSet/>
      <dgm:spPr/>
      <dgm:t>
        <a:bodyPr/>
        <a:lstStyle/>
        <a:p>
          <a:endParaRPr lang="en-US"/>
        </a:p>
      </dgm:t>
    </dgm:pt>
    <dgm:pt modelId="{41A80160-BB6A-4B53-B730-7C11B68835BC}">
      <dgm:prSet/>
      <dgm:spPr/>
      <dgm:t>
        <a:bodyPr/>
        <a:lstStyle/>
        <a:p>
          <a:r>
            <a:rPr lang="en-US" b="0" i="0"/>
            <a:t>Our blood picks up oxygen in the lungs and delivers it to the muscles.</a:t>
          </a:r>
          <a:endParaRPr lang="en-US"/>
        </a:p>
      </dgm:t>
    </dgm:pt>
    <dgm:pt modelId="{FCFF4CA7-1086-441D-923A-2DEE02620984}" type="parTrans" cxnId="{9A52099C-6E8E-42B6-8C10-A757345230AC}">
      <dgm:prSet/>
      <dgm:spPr/>
      <dgm:t>
        <a:bodyPr/>
        <a:lstStyle/>
        <a:p>
          <a:endParaRPr lang="en-US"/>
        </a:p>
      </dgm:t>
    </dgm:pt>
    <dgm:pt modelId="{62710DDF-62EA-420F-84AD-EC28E9614A05}" type="sibTrans" cxnId="{9A52099C-6E8E-42B6-8C10-A757345230AC}">
      <dgm:prSet/>
      <dgm:spPr/>
      <dgm:t>
        <a:bodyPr/>
        <a:lstStyle/>
        <a:p>
          <a:endParaRPr lang="en-US"/>
        </a:p>
      </dgm:t>
    </dgm:pt>
    <dgm:pt modelId="{95856767-B1AD-43E5-A3BE-0161FF37AD6A}">
      <dgm:prSet/>
      <dgm:spPr/>
      <dgm:t>
        <a:bodyPr/>
        <a:lstStyle/>
        <a:p>
          <a:r>
            <a:rPr lang="en-US" b="0" i="0" dirty="0"/>
            <a:t>Increased activity leads to a higher breathing rate to pump more oxygen into the blood.</a:t>
          </a:r>
          <a:endParaRPr lang="en-US" dirty="0"/>
        </a:p>
      </dgm:t>
    </dgm:pt>
    <dgm:pt modelId="{74826669-784D-46C3-9B16-CC7B6321E911}" type="parTrans" cxnId="{2C84D9DF-0B20-45AF-9910-9EB6C0E61882}">
      <dgm:prSet/>
      <dgm:spPr/>
      <dgm:t>
        <a:bodyPr/>
        <a:lstStyle/>
        <a:p>
          <a:endParaRPr lang="en-US"/>
        </a:p>
      </dgm:t>
    </dgm:pt>
    <dgm:pt modelId="{75DE843B-DBE7-4E1C-8FF8-12264F812576}" type="sibTrans" cxnId="{2C84D9DF-0B20-45AF-9910-9EB6C0E61882}">
      <dgm:prSet/>
      <dgm:spPr/>
      <dgm:t>
        <a:bodyPr/>
        <a:lstStyle/>
        <a:p>
          <a:endParaRPr lang="en-US"/>
        </a:p>
      </dgm:t>
    </dgm:pt>
    <dgm:pt modelId="{319EDB46-E7BD-4EDC-AB22-6FA05C2B5CB7}">
      <dgm:prSet/>
      <dgm:spPr/>
      <dgm:t>
        <a:bodyPr/>
        <a:lstStyle/>
        <a:p>
          <a:r>
            <a:rPr lang="en-US" b="0" i="0"/>
            <a:t>Increased carbon dioxide and hydrogen ions trigger an increase in breathing rate.</a:t>
          </a:r>
          <a:endParaRPr lang="en-US"/>
        </a:p>
      </dgm:t>
    </dgm:pt>
    <dgm:pt modelId="{77F7462E-ABB3-4064-948D-B93913A8FF6C}" type="parTrans" cxnId="{5B15DA8C-C62C-4FC2-A146-2C6D826F8EAA}">
      <dgm:prSet/>
      <dgm:spPr/>
      <dgm:t>
        <a:bodyPr/>
        <a:lstStyle/>
        <a:p>
          <a:endParaRPr lang="en-US"/>
        </a:p>
      </dgm:t>
    </dgm:pt>
    <dgm:pt modelId="{E358725D-DC46-4BFC-8097-6A5787530047}" type="sibTrans" cxnId="{5B15DA8C-C62C-4FC2-A146-2C6D826F8EAA}">
      <dgm:prSet/>
      <dgm:spPr/>
      <dgm:t>
        <a:bodyPr/>
        <a:lstStyle/>
        <a:p>
          <a:endParaRPr lang="en-US"/>
        </a:p>
      </dgm:t>
    </dgm:pt>
    <dgm:pt modelId="{18AAF9FD-14C1-41EA-BC40-27469A7CFD8B}">
      <dgm:prSet/>
      <dgm:spPr/>
      <dgm:t>
        <a:bodyPr/>
        <a:lstStyle/>
        <a:p>
          <a:r>
            <a:rPr lang="en-US" b="0" i="0" dirty="0"/>
            <a:t>The primary driving force behind respiration is the need to remove carbon dioxide.</a:t>
          </a:r>
          <a:endParaRPr lang="en-US" dirty="0"/>
        </a:p>
      </dgm:t>
    </dgm:pt>
    <dgm:pt modelId="{DCEBA992-D01C-4A8D-A5A8-773E4731A507}" type="parTrans" cxnId="{1BED4FA6-F3E0-45AE-AF0D-C6E99E8F4779}">
      <dgm:prSet/>
      <dgm:spPr/>
      <dgm:t>
        <a:bodyPr/>
        <a:lstStyle/>
        <a:p>
          <a:endParaRPr lang="en-US"/>
        </a:p>
      </dgm:t>
    </dgm:pt>
    <dgm:pt modelId="{E302850F-808F-4FAF-A4C1-E8E91686C260}" type="sibTrans" cxnId="{1BED4FA6-F3E0-45AE-AF0D-C6E99E8F4779}">
      <dgm:prSet/>
      <dgm:spPr/>
      <dgm:t>
        <a:bodyPr/>
        <a:lstStyle/>
        <a:p>
          <a:endParaRPr lang="en-US"/>
        </a:p>
      </dgm:t>
    </dgm:pt>
    <dgm:pt modelId="{CB3A5FC4-7F09-4D4E-9001-BBC7E867C0C4}">
      <dgm:prSet/>
      <dgm:spPr/>
      <dgm:t>
        <a:bodyPr/>
        <a:lstStyle/>
        <a:p>
          <a:r>
            <a:rPr lang="en-US" b="0" i="0" dirty="0"/>
            <a:t>Continued exercise makes the heart and lungs more efficient at delivering oxygen.</a:t>
          </a:r>
          <a:endParaRPr lang="en-US" dirty="0"/>
        </a:p>
      </dgm:t>
    </dgm:pt>
    <dgm:pt modelId="{775067E8-B4A5-4493-9671-F762B23D94F3}" type="parTrans" cxnId="{9E6C5CDC-C198-4CEA-9C3F-FBC7CC7279DA}">
      <dgm:prSet/>
      <dgm:spPr/>
      <dgm:t>
        <a:bodyPr/>
        <a:lstStyle/>
        <a:p>
          <a:endParaRPr lang="en-US"/>
        </a:p>
      </dgm:t>
    </dgm:pt>
    <dgm:pt modelId="{426349CD-2467-43C6-823C-F6E1AD4A150B}" type="sibTrans" cxnId="{9E6C5CDC-C198-4CEA-9C3F-FBC7CC7279DA}">
      <dgm:prSet/>
      <dgm:spPr/>
      <dgm:t>
        <a:bodyPr/>
        <a:lstStyle/>
        <a:p>
          <a:endParaRPr lang="en-US"/>
        </a:p>
      </dgm:t>
    </dgm:pt>
    <dgm:pt modelId="{04163A24-9349-4792-8295-FD25B5A37DFD}" type="pres">
      <dgm:prSet presAssocID="{3C96126F-505E-47F2-8582-A769787FEB89}" presName="linear" presStyleCnt="0">
        <dgm:presLayoutVars>
          <dgm:animLvl val="lvl"/>
          <dgm:resizeHandles val="exact"/>
        </dgm:presLayoutVars>
      </dgm:prSet>
      <dgm:spPr/>
    </dgm:pt>
    <dgm:pt modelId="{9FC2BE98-41B2-48BC-8349-FC7FC069F679}" type="pres">
      <dgm:prSet presAssocID="{66CAE3F3-5715-4F73-82FE-AD0B20F0FD9B}" presName="parentText" presStyleLbl="node1" presStyleIdx="0" presStyleCnt="6">
        <dgm:presLayoutVars>
          <dgm:chMax val="0"/>
          <dgm:bulletEnabled val="1"/>
        </dgm:presLayoutVars>
      </dgm:prSet>
      <dgm:spPr/>
    </dgm:pt>
    <dgm:pt modelId="{72E12113-3076-4999-A386-7A1541A117DE}" type="pres">
      <dgm:prSet presAssocID="{68F2A3AF-722D-4227-86E8-BCA1A4E352BA}" presName="spacer" presStyleCnt="0"/>
      <dgm:spPr/>
    </dgm:pt>
    <dgm:pt modelId="{604BE520-8363-48D2-97BB-3E85795A8492}" type="pres">
      <dgm:prSet presAssocID="{41A80160-BB6A-4B53-B730-7C11B68835BC}" presName="parentText" presStyleLbl="node1" presStyleIdx="1" presStyleCnt="6">
        <dgm:presLayoutVars>
          <dgm:chMax val="0"/>
          <dgm:bulletEnabled val="1"/>
        </dgm:presLayoutVars>
      </dgm:prSet>
      <dgm:spPr/>
    </dgm:pt>
    <dgm:pt modelId="{A8C1A5B2-05F4-4370-B3C7-4CBE06BC800A}" type="pres">
      <dgm:prSet presAssocID="{62710DDF-62EA-420F-84AD-EC28E9614A05}" presName="spacer" presStyleCnt="0"/>
      <dgm:spPr/>
    </dgm:pt>
    <dgm:pt modelId="{9509B66B-2B8B-417D-8DC2-6A581BA71374}" type="pres">
      <dgm:prSet presAssocID="{95856767-B1AD-43E5-A3BE-0161FF37AD6A}" presName="parentText" presStyleLbl="node1" presStyleIdx="2" presStyleCnt="6">
        <dgm:presLayoutVars>
          <dgm:chMax val="0"/>
          <dgm:bulletEnabled val="1"/>
        </dgm:presLayoutVars>
      </dgm:prSet>
      <dgm:spPr/>
    </dgm:pt>
    <dgm:pt modelId="{A0C9F8C0-E346-4018-BB5B-92C1BFB6FFC5}" type="pres">
      <dgm:prSet presAssocID="{75DE843B-DBE7-4E1C-8FF8-12264F812576}" presName="spacer" presStyleCnt="0"/>
      <dgm:spPr/>
    </dgm:pt>
    <dgm:pt modelId="{391E8EF8-EDCA-4A00-BF3B-59E584F1C9AF}" type="pres">
      <dgm:prSet presAssocID="{319EDB46-E7BD-4EDC-AB22-6FA05C2B5CB7}" presName="parentText" presStyleLbl="node1" presStyleIdx="3" presStyleCnt="6">
        <dgm:presLayoutVars>
          <dgm:chMax val="0"/>
          <dgm:bulletEnabled val="1"/>
        </dgm:presLayoutVars>
      </dgm:prSet>
      <dgm:spPr/>
    </dgm:pt>
    <dgm:pt modelId="{D01B64AE-0F7E-47E4-ABCA-34CA7CA7A2E5}" type="pres">
      <dgm:prSet presAssocID="{E358725D-DC46-4BFC-8097-6A5787530047}" presName="spacer" presStyleCnt="0"/>
      <dgm:spPr/>
    </dgm:pt>
    <dgm:pt modelId="{0A1729A9-C6D2-4428-B700-182F5F048B27}" type="pres">
      <dgm:prSet presAssocID="{18AAF9FD-14C1-41EA-BC40-27469A7CFD8B}" presName="parentText" presStyleLbl="node1" presStyleIdx="4" presStyleCnt="6">
        <dgm:presLayoutVars>
          <dgm:chMax val="0"/>
          <dgm:bulletEnabled val="1"/>
        </dgm:presLayoutVars>
      </dgm:prSet>
      <dgm:spPr/>
    </dgm:pt>
    <dgm:pt modelId="{01F1F87D-9D05-4233-8440-7F09AFFBBB22}" type="pres">
      <dgm:prSet presAssocID="{E302850F-808F-4FAF-A4C1-E8E91686C260}" presName="spacer" presStyleCnt="0"/>
      <dgm:spPr/>
    </dgm:pt>
    <dgm:pt modelId="{8EB3C0B0-135F-4A43-BFA5-EA3C54F03EFB}" type="pres">
      <dgm:prSet presAssocID="{CB3A5FC4-7F09-4D4E-9001-BBC7E867C0C4}" presName="parentText" presStyleLbl="node1" presStyleIdx="5" presStyleCnt="6">
        <dgm:presLayoutVars>
          <dgm:chMax val="0"/>
          <dgm:bulletEnabled val="1"/>
        </dgm:presLayoutVars>
      </dgm:prSet>
      <dgm:spPr/>
    </dgm:pt>
  </dgm:ptLst>
  <dgm:cxnLst>
    <dgm:cxn modelId="{CED8E33D-5FD1-411D-B4C4-EB0D220D6EDD}" type="presOf" srcId="{319EDB46-E7BD-4EDC-AB22-6FA05C2B5CB7}" destId="{391E8EF8-EDCA-4A00-BF3B-59E584F1C9AF}" srcOrd="0" destOrd="0" presId="urn:microsoft.com/office/officeart/2005/8/layout/vList2"/>
    <dgm:cxn modelId="{6C0A4744-377A-4CFF-934C-A74347B5B853}" type="presOf" srcId="{CB3A5FC4-7F09-4D4E-9001-BBC7E867C0C4}" destId="{8EB3C0B0-135F-4A43-BFA5-EA3C54F03EFB}" srcOrd="0" destOrd="0" presId="urn:microsoft.com/office/officeart/2005/8/layout/vList2"/>
    <dgm:cxn modelId="{8435136A-DFB8-44D1-84F6-C4C94E901B96}" srcId="{3C96126F-505E-47F2-8582-A769787FEB89}" destId="{66CAE3F3-5715-4F73-82FE-AD0B20F0FD9B}" srcOrd="0" destOrd="0" parTransId="{C3EFF33D-CF80-4A6D-B70F-833543ECAB54}" sibTransId="{68F2A3AF-722D-4227-86E8-BCA1A4E352BA}"/>
    <dgm:cxn modelId="{326ACB77-8BB1-48FA-9E1F-4B5BECC97D51}" type="presOf" srcId="{95856767-B1AD-43E5-A3BE-0161FF37AD6A}" destId="{9509B66B-2B8B-417D-8DC2-6A581BA71374}" srcOrd="0" destOrd="0" presId="urn:microsoft.com/office/officeart/2005/8/layout/vList2"/>
    <dgm:cxn modelId="{B1A05185-4091-4593-911E-349427C5D5D2}" type="presOf" srcId="{41A80160-BB6A-4B53-B730-7C11B68835BC}" destId="{604BE520-8363-48D2-97BB-3E85795A8492}" srcOrd="0" destOrd="0" presId="urn:microsoft.com/office/officeart/2005/8/layout/vList2"/>
    <dgm:cxn modelId="{5B15DA8C-C62C-4FC2-A146-2C6D826F8EAA}" srcId="{3C96126F-505E-47F2-8582-A769787FEB89}" destId="{319EDB46-E7BD-4EDC-AB22-6FA05C2B5CB7}" srcOrd="3" destOrd="0" parTransId="{77F7462E-ABB3-4064-948D-B93913A8FF6C}" sibTransId="{E358725D-DC46-4BFC-8097-6A5787530047}"/>
    <dgm:cxn modelId="{9A52099C-6E8E-42B6-8C10-A757345230AC}" srcId="{3C96126F-505E-47F2-8582-A769787FEB89}" destId="{41A80160-BB6A-4B53-B730-7C11B68835BC}" srcOrd="1" destOrd="0" parTransId="{FCFF4CA7-1086-441D-923A-2DEE02620984}" sibTransId="{62710DDF-62EA-420F-84AD-EC28E9614A05}"/>
    <dgm:cxn modelId="{1BED4FA6-F3E0-45AE-AF0D-C6E99E8F4779}" srcId="{3C96126F-505E-47F2-8582-A769787FEB89}" destId="{18AAF9FD-14C1-41EA-BC40-27469A7CFD8B}" srcOrd="4" destOrd="0" parTransId="{DCEBA992-D01C-4A8D-A5A8-773E4731A507}" sibTransId="{E302850F-808F-4FAF-A4C1-E8E91686C260}"/>
    <dgm:cxn modelId="{395EB2CE-3E89-4D4B-97EE-912EDFD6E1C9}" type="presOf" srcId="{3C96126F-505E-47F2-8582-A769787FEB89}" destId="{04163A24-9349-4792-8295-FD25B5A37DFD}" srcOrd="0" destOrd="0" presId="urn:microsoft.com/office/officeart/2005/8/layout/vList2"/>
    <dgm:cxn modelId="{9E6C5CDC-C198-4CEA-9C3F-FBC7CC7279DA}" srcId="{3C96126F-505E-47F2-8582-A769787FEB89}" destId="{CB3A5FC4-7F09-4D4E-9001-BBC7E867C0C4}" srcOrd="5" destOrd="0" parTransId="{775067E8-B4A5-4493-9671-F762B23D94F3}" sibTransId="{426349CD-2467-43C6-823C-F6E1AD4A150B}"/>
    <dgm:cxn modelId="{2C84D9DF-0B20-45AF-9910-9EB6C0E61882}" srcId="{3C96126F-505E-47F2-8582-A769787FEB89}" destId="{95856767-B1AD-43E5-A3BE-0161FF37AD6A}" srcOrd="2" destOrd="0" parTransId="{74826669-784D-46C3-9B16-CC7B6321E911}" sibTransId="{75DE843B-DBE7-4E1C-8FF8-12264F812576}"/>
    <dgm:cxn modelId="{4D1FC4EB-C985-4DCA-ACCF-3467F9AA2BF8}" type="presOf" srcId="{18AAF9FD-14C1-41EA-BC40-27469A7CFD8B}" destId="{0A1729A9-C6D2-4428-B700-182F5F048B27}" srcOrd="0" destOrd="0" presId="urn:microsoft.com/office/officeart/2005/8/layout/vList2"/>
    <dgm:cxn modelId="{926281EC-D0DE-4B27-8B28-DD79634DE8B8}" type="presOf" srcId="{66CAE3F3-5715-4F73-82FE-AD0B20F0FD9B}" destId="{9FC2BE98-41B2-48BC-8349-FC7FC069F679}" srcOrd="0" destOrd="0" presId="urn:microsoft.com/office/officeart/2005/8/layout/vList2"/>
    <dgm:cxn modelId="{4D024228-69D5-4A4D-A5C2-2B6EFBBD7E41}" type="presParOf" srcId="{04163A24-9349-4792-8295-FD25B5A37DFD}" destId="{9FC2BE98-41B2-48BC-8349-FC7FC069F679}" srcOrd="0" destOrd="0" presId="urn:microsoft.com/office/officeart/2005/8/layout/vList2"/>
    <dgm:cxn modelId="{36B8DD7F-B2EC-4905-BD40-48B889512577}" type="presParOf" srcId="{04163A24-9349-4792-8295-FD25B5A37DFD}" destId="{72E12113-3076-4999-A386-7A1541A117DE}" srcOrd="1" destOrd="0" presId="urn:microsoft.com/office/officeart/2005/8/layout/vList2"/>
    <dgm:cxn modelId="{5DC326CE-455C-437F-9518-17291FD5C514}" type="presParOf" srcId="{04163A24-9349-4792-8295-FD25B5A37DFD}" destId="{604BE520-8363-48D2-97BB-3E85795A8492}" srcOrd="2" destOrd="0" presId="urn:microsoft.com/office/officeart/2005/8/layout/vList2"/>
    <dgm:cxn modelId="{DD5F5DFA-4689-482D-B9FE-61B3DA0014FE}" type="presParOf" srcId="{04163A24-9349-4792-8295-FD25B5A37DFD}" destId="{A8C1A5B2-05F4-4370-B3C7-4CBE06BC800A}" srcOrd="3" destOrd="0" presId="urn:microsoft.com/office/officeart/2005/8/layout/vList2"/>
    <dgm:cxn modelId="{12A1DA4A-5BFB-4ABB-A28A-2E877E11548F}" type="presParOf" srcId="{04163A24-9349-4792-8295-FD25B5A37DFD}" destId="{9509B66B-2B8B-417D-8DC2-6A581BA71374}" srcOrd="4" destOrd="0" presId="urn:microsoft.com/office/officeart/2005/8/layout/vList2"/>
    <dgm:cxn modelId="{6F246F6A-FDDF-4B81-8A6B-02DC17E32C11}" type="presParOf" srcId="{04163A24-9349-4792-8295-FD25B5A37DFD}" destId="{A0C9F8C0-E346-4018-BB5B-92C1BFB6FFC5}" srcOrd="5" destOrd="0" presId="urn:microsoft.com/office/officeart/2005/8/layout/vList2"/>
    <dgm:cxn modelId="{46EAF297-15F6-44C9-A89B-D8F6314DE762}" type="presParOf" srcId="{04163A24-9349-4792-8295-FD25B5A37DFD}" destId="{391E8EF8-EDCA-4A00-BF3B-59E584F1C9AF}" srcOrd="6" destOrd="0" presId="urn:microsoft.com/office/officeart/2005/8/layout/vList2"/>
    <dgm:cxn modelId="{1D84D269-AFDB-4805-BC75-E115D317D0EB}" type="presParOf" srcId="{04163A24-9349-4792-8295-FD25B5A37DFD}" destId="{D01B64AE-0F7E-47E4-ABCA-34CA7CA7A2E5}" srcOrd="7" destOrd="0" presId="urn:microsoft.com/office/officeart/2005/8/layout/vList2"/>
    <dgm:cxn modelId="{861A9C8F-F3A4-487A-A3A5-D70D9BE6EB2C}" type="presParOf" srcId="{04163A24-9349-4792-8295-FD25B5A37DFD}" destId="{0A1729A9-C6D2-4428-B700-182F5F048B27}" srcOrd="8" destOrd="0" presId="urn:microsoft.com/office/officeart/2005/8/layout/vList2"/>
    <dgm:cxn modelId="{5AEC62CE-BBDD-4140-AC22-4FAA927E5013}" type="presParOf" srcId="{04163A24-9349-4792-8295-FD25B5A37DFD}" destId="{01F1F87D-9D05-4233-8440-7F09AFFBBB22}" srcOrd="9" destOrd="0" presId="urn:microsoft.com/office/officeart/2005/8/layout/vList2"/>
    <dgm:cxn modelId="{B5896A40-A3D3-4ED4-B0C8-46637F71A64F}" type="presParOf" srcId="{04163A24-9349-4792-8295-FD25B5A37DFD}" destId="{8EB3C0B0-135F-4A43-BFA5-EA3C54F03EFB}" srcOrd="1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76AA0626-CBAD-42F9-9EDD-21F161DF2DCD}" type="doc">
      <dgm:prSet loTypeId="urn:microsoft.com/office/officeart/2018/2/layout/IconLabelList" loCatId="icon" qsTypeId="urn:microsoft.com/office/officeart/2005/8/quickstyle/simple1" qsCatId="simple" csTypeId="urn:microsoft.com/office/officeart/2018/5/colors/Iconchunking_neutralbg_colorful1" csCatId="colorful" phldr="1"/>
      <dgm:spPr/>
      <dgm:t>
        <a:bodyPr/>
        <a:lstStyle/>
        <a:p>
          <a:endParaRPr lang="en-US"/>
        </a:p>
      </dgm:t>
    </dgm:pt>
    <dgm:pt modelId="{66F66E5D-A02A-4DDC-89BA-114484438CFD}">
      <dgm:prSet custT="1"/>
      <dgm:spPr/>
      <dgm:t>
        <a:bodyPr/>
        <a:lstStyle/>
        <a:p>
          <a:r>
            <a:rPr lang="en-US" sz="2400" dirty="0"/>
            <a:t>Clean-up Tips: Dispose of used balloons properly; return materials to their place.</a:t>
          </a:r>
        </a:p>
      </dgm:t>
    </dgm:pt>
    <dgm:pt modelId="{14A9B54D-3347-4070-95C2-C5809B3F93F7}" type="parTrans" cxnId="{B68522CE-BB0D-45D4-BECD-ECD8A9D81395}">
      <dgm:prSet/>
      <dgm:spPr/>
      <dgm:t>
        <a:bodyPr/>
        <a:lstStyle/>
        <a:p>
          <a:endParaRPr lang="en-US"/>
        </a:p>
      </dgm:t>
    </dgm:pt>
    <dgm:pt modelId="{3A5027D4-7738-49CC-9DFB-2FDFF2A3C3E0}" type="sibTrans" cxnId="{B68522CE-BB0D-45D4-BECD-ECD8A9D81395}">
      <dgm:prSet/>
      <dgm:spPr/>
      <dgm:t>
        <a:bodyPr/>
        <a:lstStyle/>
        <a:p>
          <a:endParaRPr lang="en-US"/>
        </a:p>
      </dgm:t>
    </dgm:pt>
    <dgm:pt modelId="{C8023414-752B-47E2-B355-F0CC2FB91532}">
      <dgm:prSet/>
      <dgm:spPr/>
      <dgm:t>
        <a:bodyPr/>
        <a:lstStyle/>
        <a:p>
          <a:r>
            <a:rPr lang="en-US"/>
            <a:t>Safety Reminders: Handle scissors carefully, avoid blowing directly into straws.</a:t>
          </a:r>
        </a:p>
      </dgm:t>
    </dgm:pt>
    <dgm:pt modelId="{B913C6F2-B579-4F47-B446-2A34C787D66E}" type="parTrans" cxnId="{4FF74C57-B777-4975-BCA9-2FF9FF5F63F6}">
      <dgm:prSet/>
      <dgm:spPr/>
      <dgm:t>
        <a:bodyPr/>
        <a:lstStyle/>
        <a:p>
          <a:endParaRPr lang="en-US"/>
        </a:p>
      </dgm:t>
    </dgm:pt>
    <dgm:pt modelId="{37495270-4597-4A04-86F3-C4D272FE4894}" type="sibTrans" cxnId="{4FF74C57-B777-4975-BCA9-2FF9FF5F63F6}">
      <dgm:prSet/>
      <dgm:spPr/>
      <dgm:t>
        <a:bodyPr/>
        <a:lstStyle/>
        <a:p>
          <a:endParaRPr lang="en-US"/>
        </a:p>
      </dgm:t>
    </dgm:pt>
    <dgm:pt modelId="{BA22C493-2F6A-4ADD-B615-12B1D10079A7}" type="pres">
      <dgm:prSet presAssocID="{76AA0626-CBAD-42F9-9EDD-21F161DF2DCD}" presName="root" presStyleCnt="0">
        <dgm:presLayoutVars>
          <dgm:dir/>
          <dgm:resizeHandles val="exact"/>
        </dgm:presLayoutVars>
      </dgm:prSet>
      <dgm:spPr/>
    </dgm:pt>
    <dgm:pt modelId="{E41D6A20-E199-46A7-9518-472A7E7B2B68}" type="pres">
      <dgm:prSet presAssocID="{66F66E5D-A02A-4DDC-89BA-114484438CFD}" presName="compNode" presStyleCnt="0"/>
      <dgm:spPr/>
    </dgm:pt>
    <dgm:pt modelId="{456B8D72-31C2-4804-AF8D-4D4AE3BC7008}" type="pres">
      <dgm:prSet presAssocID="{66F66E5D-A02A-4DDC-89BA-114484438CFD}" presName="iconRect" presStyleLbl="node1" presStyleIdx="0" presStyleCnt="2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alloons"/>
        </a:ext>
      </dgm:extLst>
    </dgm:pt>
    <dgm:pt modelId="{FC94B17E-420B-42D1-8BE7-B6EE2455C897}" type="pres">
      <dgm:prSet presAssocID="{66F66E5D-A02A-4DDC-89BA-114484438CFD}" presName="spaceRect" presStyleCnt="0"/>
      <dgm:spPr/>
    </dgm:pt>
    <dgm:pt modelId="{C0095DD2-1334-48D2-BF1F-823520F319FA}" type="pres">
      <dgm:prSet presAssocID="{66F66E5D-A02A-4DDC-89BA-114484438CFD}" presName="textRect" presStyleLbl="revTx" presStyleIdx="0" presStyleCnt="2">
        <dgm:presLayoutVars>
          <dgm:chMax val="1"/>
          <dgm:chPref val="1"/>
        </dgm:presLayoutVars>
      </dgm:prSet>
      <dgm:spPr/>
    </dgm:pt>
    <dgm:pt modelId="{C65E2A98-A099-4994-AE42-94BEF930E731}" type="pres">
      <dgm:prSet presAssocID="{3A5027D4-7738-49CC-9DFB-2FDFF2A3C3E0}" presName="sibTrans" presStyleCnt="0"/>
      <dgm:spPr/>
    </dgm:pt>
    <dgm:pt modelId="{2F914B20-986E-479E-9FA6-CBE7461C960C}" type="pres">
      <dgm:prSet presAssocID="{C8023414-752B-47E2-B355-F0CC2FB91532}" presName="compNode" presStyleCnt="0"/>
      <dgm:spPr/>
    </dgm:pt>
    <dgm:pt modelId="{3FF6BECE-6799-4BD5-BB57-9E3113D232E8}" type="pres">
      <dgm:prSet presAssocID="{C8023414-752B-47E2-B355-F0CC2FB91532}" presName="iconRect" presStyleLbl="node1" presStyleIdx="1" presStyleCnt="2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cissors"/>
        </a:ext>
      </dgm:extLst>
    </dgm:pt>
    <dgm:pt modelId="{0DD56110-8D6F-4D3B-A543-ACB6C7069153}" type="pres">
      <dgm:prSet presAssocID="{C8023414-752B-47E2-B355-F0CC2FB91532}" presName="spaceRect" presStyleCnt="0"/>
      <dgm:spPr/>
    </dgm:pt>
    <dgm:pt modelId="{23E37B00-E74E-43E1-9C15-34F78ABB97EF}" type="pres">
      <dgm:prSet presAssocID="{C8023414-752B-47E2-B355-F0CC2FB91532}" presName="textRect" presStyleLbl="revTx" presStyleIdx="1" presStyleCnt="2">
        <dgm:presLayoutVars>
          <dgm:chMax val="1"/>
          <dgm:chPref val="1"/>
        </dgm:presLayoutVars>
      </dgm:prSet>
      <dgm:spPr/>
    </dgm:pt>
  </dgm:ptLst>
  <dgm:cxnLst>
    <dgm:cxn modelId="{5F855160-9BF3-4153-B344-082806FEB1FC}" type="presOf" srcId="{66F66E5D-A02A-4DDC-89BA-114484438CFD}" destId="{C0095DD2-1334-48D2-BF1F-823520F319FA}" srcOrd="0" destOrd="0" presId="urn:microsoft.com/office/officeart/2018/2/layout/IconLabelList"/>
    <dgm:cxn modelId="{4FF74C57-B777-4975-BCA9-2FF9FF5F63F6}" srcId="{76AA0626-CBAD-42F9-9EDD-21F161DF2DCD}" destId="{C8023414-752B-47E2-B355-F0CC2FB91532}" srcOrd="1" destOrd="0" parTransId="{B913C6F2-B579-4F47-B446-2A34C787D66E}" sibTransId="{37495270-4597-4A04-86F3-C4D272FE4894}"/>
    <dgm:cxn modelId="{B68522CE-BB0D-45D4-BECD-ECD8A9D81395}" srcId="{76AA0626-CBAD-42F9-9EDD-21F161DF2DCD}" destId="{66F66E5D-A02A-4DDC-89BA-114484438CFD}" srcOrd="0" destOrd="0" parTransId="{14A9B54D-3347-4070-95C2-C5809B3F93F7}" sibTransId="{3A5027D4-7738-49CC-9DFB-2FDFF2A3C3E0}"/>
    <dgm:cxn modelId="{8A8864E5-206D-44AF-B689-71608DD8FA66}" type="presOf" srcId="{76AA0626-CBAD-42F9-9EDD-21F161DF2DCD}" destId="{BA22C493-2F6A-4ADD-B615-12B1D10079A7}" srcOrd="0" destOrd="0" presId="urn:microsoft.com/office/officeart/2018/2/layout/IconLabelList"/>
    <dgm:cxn modelId="{C9C515F7-0E35-4870-9D82-9BAE13DA4A56}" type="presOf" srcId="{C8023414-752B-47E2-B355-F0CC2FB91532}" destId="{23E37B00-E74E-43E1-9C15-34F78ABB97EF}" srcOrd="0" destOrd="0" presId="urn:microsoft.com/office/officeart/2018/2/layout/IconLabelList"/>
    <dgm:cxn modelId="{86D72F58-A8C8-4859-9C09-A391278A04D0}" type="presParOf" srcId="{BA22C493-2F6A-4ADD-B615-12B1D10079A7}" destId="{E41D6A20-E199-46A7-9518-472A7E7B2B68}" srcOrd="0" destOrd="0" presId="urn:microsoft.com/office/officeart/2018/2/layout/IconLabelList"/>
    <dgm:cxn modelId="{F320807F-3353-4680-A34F-E14F1DA58AB2}" type="presParOf" srcId="{E41D6A20-E199-46A7-9518-472A7E7B2B68}" destId="{456B8D72-31C2-4804-AF8D-4D4AE3BC7008}" srcOrd="0" destOrd="0" presId="urn:microsoft.com/office/officeart/2018/2/layout/IconLabelList"/>
    <dgm:cxn modelId="{209795F1-26DD-4065-9ECE-231B9786D178}" type="presParOf" srcId="{E41D6A20-E199-46A7-9518-472A7E7B2B68}" destId="{FC94B17E-420B-42D1-8BE7-B6EE2455C897}" srcOrd="1" destOrd="0" presId="urn:microsoft.com/office/officeart/2018/2/layout/IconLabelList"/>
    <dgm:cxn modelId="{52F08551-07C6-41A8-9A5F-B20CEBA91C4A}" type="presParOf" srcId="{E41D6A20-E199-46A7-9518-472A7E7B2B68}" destId="{C0095DD2-1334-48D2-BF1F-823520F319FA}" srcOrd="2" destOrd="0" presId="urn:microsoft.com/office/officeart/2018/2/layout/IconLabelList"/>
    <dgm:cxn modelId="{E761A80B-182F-44B6-9A81-E8D7A8C2217A}" type="presParOf" srcId="{BA22C493-2F6A-4ADD-B615-12B1D10079A7}" destId="{C65E2A98-A099-4994-AE42-94BEF930E731}" srcOrd="1" destOrd="0" presId="urn:microsoft.com/office/officeart/2018/2/layout/IconLabelList"/>
    <dgm:cxn modelId="{B2F39EAC-70EC-491E-85A6-3216DD123E3D}" type="presParOf" srcId="{BA22C493-2F6A-4ADD-B615-12B1D10079A7}" destId="{2F914B20-986E-479E-9FA6-CBE7461C960C}" srcOrd="2" destOrd="0" presId="urn:microsoft.com/office/officeart/2018/2/layout/IconLabelList"/>
    <dgm:cxn modelId="{13E71406-7789-46E4-8620-BE9FC3DCC9EA}" type="presParOf" srcId="{2F914B20-986E-479E-9FA6-CBE7461C960C}" destId="{3FF6BECE-6799-4BD5-BB57-9E3113D232E8}" srcOrd="0" destOrd="0" presId="urn:microsoft.com/office/officeart/2018/2/layout/IconLabelList"/>
    <dgm:cxn modelId="{F93D5A66-8832-4C7A-AE22-5893214DF697}" type="presParOf" srcId="{2F914B20-986E-479E-9FA6-CBE7461C960C}" destId="{0DD56110-8D6F-4D3B-A543-ACB6C7069153}" srcOrd="1" destOrd="0" presId="urn:microsoft.com/office/officeart/2018/2/layout/IconLabelList"/>
    <dgm:cxn modelId="{41784F07-4A50-4F58-9316-BCDDEFDD9166}" type="presParOf" srcId="{2F914B20-986E-479E-9FA6-CBE7461C960C}" destId="{23E37B00-E74E-43E1-9C15-34F78ABB97EF}" srcOrd="2" destOrd="0" presId="urn:microsoft.com/office/officeart/2018/2/layout/IconLabel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F42A99D-317D-47EC-987C-015B96202253}">
      <dsp:nvSpPr>
        <dsp:cNvPr id="0" name=""/>
        <dsp:cNvSpPr/>
      </dsp:nvSpPr>
      <dsp:spPr>
        <a:xfrm>
          <a:off x="0" y="3569039"/>
          <a:ext cx="1971675" cy="780818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1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40226" tIns="192024" rIns="140226" bIns="192024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/>
            <a:t>Seal</a:t>
          </a:r>
        </a:p>
      </dsp:txBody>
      <dsp:txXfrm>
        <a:off x="0" y="3569039"/>
        <a:ext cx="1971675" cy="780818"/>
      </dsp:txXfrm>
    </dsp:sp>
    <dsp:sp modelId="{D543563B-2902-46AA-83E9-F311376207DE}">
      <dsp:nvSpPr>
        <dsp:cNvPr id="0" name=""/>
        <dsp:cNvSpPr/>
      </dsp:nvSpPr>
      <dsp:spPr>
        <a:xfrm>
          <a:off x="1971675" y="3569039"/>
          <a:ext cx="5915025" cy="780818"/>
        </a:xfrm>
        <a:prstGeom prst="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19985" tIns="241300" rIns="119985" bIns="24130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Seal with modeling clay.</a:t>
          </a:r>
        </a:p>
      </dsp:txBody>
      <dsp:txXfrm>
        <a:off x="1971675" y="3569039"/>
        <a:ext cx="5915025" cy="780818"/>
      </dsp:txXfrm>
    </dsp:sp>
    <dsp:sp modelId="{57CE0633-195A-4C9A-AA83-31447E3C8B67}">
      <dsp:nvSpPr>
        <dsp:cNvPr id="0" name=""/>
        <dsp:cNvSpPr/>
      </dsp:nvSpPr>
      <dsp:spPr>
        <a:xfrm rot="10800000">
          <a:off x="0" y="2379853"/>
          <a:ext cx="1971675" cy="1200899"/>
        </a:xfrm>
        <a:prstGeom prst="upArrowCallout">
          <a:avLst>
            <a:gd name="adj1" fmla="val 5000"/>
            <a:gd name="adj2" fmla="val 10000"/>
            <a:gd name="adj3" fmla="val 15000"/>
            <a:gd name="adj4" fmla="val 64977"/>
          </a:avLst>
        </a:prstGeom>
        <a:gradFill rotWithShape="0">
          <a:gsLst>
            <a:gs pos="0">
              <a:schemeClr val="accent2">
                <a:hueOff val="1560506"/>
                <a:satOff val="-1946"/>
                <a:lumOff val="458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2">
                <a:hueOff val="1560506"/>
                <a:satOff val="-1946"/>
                <a:lumOff val="458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 w="9525" cap="flat" cmpd="sng" algn="ctr">
          <a:solidFill>
            <a:schemeClr val="accent2">
              <a:hueOff val="1560506"/>
              <a:satOff val="-1946"/>
              <a:lumOff val="458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1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40226" tIns="192024" rIns="140226" bIns="192024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/>
            <a:t>Insert</a:t>
          </a:r>
        </a:p>
      </dsp:txBody>
      <dsp:txXfrm rot="-10800000">
        <a:off x="0" y="2379853"/>
        <a:ext cx="1971675" cy="780584"/>
      </dsp:txXfrm>
    </dsp:sp>
    <dsp:sp modelId="{54A3359A-D081-4B68-83D6-D38BC3CAA36C}">
      <dsp:nvSpPr>
        <dsp:cNvPr id="0" name=""/>
        <dsp:cNvSpPr/>
      </dsp:nvSpPr>
      <dsp:spPr>
        <a:xfrm>
          <a:off x="1971675" y="2379853"/>
          <a:ext cx="5915025" cy="780584"/>
        </a:xfrm>
        <a:prstGeom prst="rect">
          <a:avLst/>
        </a:prstGeom>
        <a:solidFill>
          <a:schemeClr val="accent2">
            <a:tint val="40000"/>
            <a:alpha val="90000"/>
            <a:hueOff val="1675274"/>
            <a:satOff val="-1459"/>
            <a:lumOff val="-2"/>
            <a:alphaOff val="0"/>
          </a:schemeClr>
        </a:solidFill>
        <a:ln w="9525" cap="flat" cmpd="sng" algn="ctr">
          <a:solidFill>
            <a:schemeClr val="accent2">
              <a:tint val="40000"/>
              <a:alpha val="90000"/>
              <a:hueOff val="1675274"/>
              <a:satOff val="-1459"/>
              <a:lumOff val="-2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19985" tIns="241300" rIns="119985" bIns="24130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Insert a straw with another balloon inside (lung).</a:t>
          </a:r>
        </a:p>
      </dsp:txBody>
      <dsp:txXfrm>
        <a:off x="1971675" y="2379853"/>
        <a:ext cx="5915025" cy="780584"/>
      </dsp:txXfrm>
    </dsp:sp>
    <dsp:sp modelId="{4AFE645F-0DA4-41E9-BB65-6CBCFC0FF395}">
      <dsp:nvSpPr>
        <dsp:cNvPr id="0" name=""/>
        <dsp:cNvSpPr/>
      </dsp:nvSpPr>
      <dsp:spPr>
        <a:xfrm rot="10800000">
          <a:off x="0" y="1190666"/>
          <a:ext cx="1971675" cy="1200899"/>
        </a:xfrm>
        <a:prstGeom prst="upArrowCallout">
          <a:avLst>
            <a:gd name="adj1" fmla="val 5000"/>
            <a:gd name="adj2" fmla="val 10000"/>
            <a:gd name="adj3" fmla="val 15000"/>
            <a:gd name="adj4" fmla="val 64977"/>
          </a:avLst>
        </a:prstGeom>
        <a:gradFill rotWithShape="0">
          <a:gsLst>
            <a:gs pos="0">
              <a:schemeClr val="accent2">
                <a:hueOff val="3121013"/>
                <a:satOff val="-3893"/>
                <a:lumOff val="915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2">
                <a:hueOff val="3121013"/>
                <a:satOff val="-3893"/>
                <a:lumOff val="915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 w="9525" cap="flat" cmpd="sng" algn="ctr">
          <a:solidFill>
            <a:schemeClr val="accent2">
              <a:hueOff val="3121013"/>
              <a:satOff val="-3893"/>
              <a:lumOff val="915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1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40226" tIns="192024" rIns="140226" bIns="192024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/>
            <a:t>Attach</a:t>
          </a:r>
        </a:p>
      </dsp:txBody>
      <dsp:txXfrm rot="-10800000">
        <a:off x="0" y="1190666"/>
        <a:ext cx="1971675" cy="780584"/>
      </dsp:txXfrm>
    </dsp:sp>
    <dsp:sp modelId="{8265E545-658F-4DFF-9353-C7180C4C2043}">
      <dsp:nvSpPr>
        <dsp:cNvPr id="0" name=""/>
        <dsp:cNvSpPr/>
      </dsp:nvSpPr>
      <dsp:spPr>
        <a:xfrm>
          <a:off x="1971675" y="1190666"/>
          <a:ext cx="5915025" cy="780584"/>
        </a:xfrm>
        <a:prstGeom prst="rect">
          <a:avLst/>
        </a:prstGeom>
        <a:solidFill>
          <a:schemeClr val="accent2">
            <a:tint val="40000"/>
            <a:alpha val="90000"/>
            <a:hueOff val="3350547"/>
            <a:satOff val="-2919"/>
            <a:lumOff val="-4"/>
            <a:alphaOff val="0"/>
          </a:schemeClr>
        </a:solidFill>
        <a:ln w="9525" cap="flat" cmpd="sng" algn="ctr">
          <a:solidFill>
            <a:schemeClr val="accent2">
              <a:tint val="40000"/>
              <a:alpha val="90000"/>
              <a:hueOff val="3350547"/>
              <a:satOff val="-2919"/>
              <a:lumOff val="-4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19985" tIns="241300" rIns="119985" bIns="24130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Attach a balloon at the bottom (diaphragm).</a:t>
          </a:r>
        </a:p>
      </dsp:txBody>
      <dsp:txXfrm>
        <a:off x="1971675" y="1190666"/>
        <a:ext cx="5915025" cy="780584"/>
      </dsp:txXfrm>
    </dsp:sp>
    <dsp:sp modelId="{FF45AFEA-67E7-4027-A9ED-D617BABD1692}">
      <dsp:nvSpPr>
        <dsp:cNvPr id="0" name=""/>
        <dsp:cNvSpPr/>
      </dsp:nvSpPr>
      <dsp:spPr>
        <a:xfrm rot="10800000">
          <a:off x="0" y="1479"/>
          <a:ext cx="1971675" cy="1200899"/>
        </a:xfrm>
        <a:prstGeom prst="upArrowCallout">
          <a:avLst>
            <a:gd name="adj1" fmla="val 5000"/>
            <a:gd name="adj2" fmla="val 10000"/>
            <a:gd name="adj3" fmla="val 15000"/>
            <a:gd name="adj4" fmla="val 64977"/>
          </a:avLst>
        </a:prstGeom>
        <a:gradFill rotWithShape="0">
          <a:gsLst>
            <a:gs pos="0">
              <a:schemeClr val="accent2">
                <a:hueOff val="4681519"/>
                <a:satOff val="-5839"/>
                <a:lumOff val="1373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2">
                <a:hueOff val="4681519"/>
                <a:satOff val="-5839"/>
                <a:lumOff val="1373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 w="9525" cap="flat" cmpd="sng" algn="ctr">
          <a:solidFill>
            <a:schemeClr val="accent2">
              <a:hueOff val="4681519"/>
              <a:satOff val="-5839"/>
              <a:lumOff val="1373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1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40226" tIns="192024" rIns="140226" bIns="192024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/>
            <a:t>Cut</a:t>
          </a:r>
        </a:p>
      </dsp:txBody>
      <dsp:txXfrm rot="-10800000">
        <a:off x="0" y="1479"/>
        <a:ext cx="1971675" cy="780584"/>
      </dsp:txXfrm>
    </dsp:sp>
    <dsp:sp modelId="{A4136F75-B012-4374-A77B-21ECAAAB9E77}">
      <dsp:nvSpPr>
        <dsp:cNvPr id="0" name=""/>
        <dsp:cNvSpPr/>
      </dsp:nvSpPr>
      <dsp:spPr>
        <a:xfrm>
          <a:off x="1971675" y="1479"/>
          <a:ext cx="5915025" cy="780584"/>
        </a:xfrm>
        <a:prstGeom prst="rect">
          <a:avLst/>
        </a:prstGeom>
        <a:solidFill>
          <a:schemeClr val="accent2">
            <a:tint val="40000"/>
            <a:alpha val="90000"/>
            <a:hueOff val="5025821"/>
            <a:satOff val="-4378"/>
            <a:lumOff val="-6"/>
            <a:alphaOff val="0"/>
          </a:schemeClr>
        </a:solidFill>
        <a:ln w="9525" cap="flat" cmpd="sng" algn="ctr">
          <a:solidFill>
            <a:schemeClr val="accent2">
              <a:tint val="40000"/>
              <a:alpha val="90000"/>
              <a:hueOff val="5025821"/>
              <a:satOff val="-4378"/>
              <a:lumOff val="-6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19985" tIns="241300" rIns="119985" bIns="24130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Cut the bottom of the plastic bottle.</a:t>
          </a:r>
        </a:p>
      </dsp:txBody>
      <dsp:txXfrm>
        <a:off x="1971675" y="1479"/>
        <a:ext cx="5915025" cy="78058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FC2BE98-41B2-48BC-8349-FC7FC069F679}">
      <dsp:nvSpPr>
        <dsp:cNvPr id="0" name=""/>
        <dsp:cNvSpPr/>
      </dsp:nvSpPr>
      <dsp:spPr>
        <a:xfrm>
          <a:off x="0" y="71293"/>
          <a:ext cx="5159080" cy="59587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b="0" i="0" kern="1200"/>
            <a:t>Our muscles demand more oxygen.</a:t>
          </a:r>
          <a:endParaRPr lang="en-US" sz="1500" kern="1200"/>
        </a:p>
      </dsp:txBody>
      <dsp:txXfrm>
        <a:off x="29088" y="100381"/>
        <a:ext cx="5100904" cy="537701"/>
      </dsp:txXfrm>
    </dsp:sp>
    <dsp:sp modelId="{604BE520-8363-48D2-97BB-3E85795A8492}">
      <dsp:nvSpPr>
        <dsp:cNvPr id="0" name=""/>
        <dsp:cNvSpPr/>
      </dsp:nvSpPr>
      <dsp:spPr>
        <a:xfrm>
          <a:off x="0" y="710370"/>
          <a:ext cx="5159080" cy="59587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b="0" i="0" kern="1200"/>
            <a:t>Our blood picks up oxygen in the lungs and delivers it to the muscles.</a:t>
          </a:r>
          <a:endParaRPr lang="en-US" sz="1500" kern="1200"/>
        </a:p>
      </dsp:txBody>
      <dsp:txXfrm>
        <a:off x="29088" y="739458"/>
        <a:ext cx="5100904" cy="537701"/>
      </dsp:txXfrm>
    </dsp:sp>
    <dsp:sp modelId="{9509B66B-2B8B-417D-8DC2-6A581BA71374}">
      <dsp:nvSpPr>
        <dsp:cNvPr id="0" name=""/>
        <dsp:cNvSpPr/>
      </dsp:nvSpPr>
      <dsp:spPr>
        <a:xfrm>
          <a:off x="0" y="1349448"/>
          <a:ext cx="5159080" cy="59587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b="0" i="0" kern="1200" dirty="0"/>
            <a:t>Increased activity leads to a higher breathing rate to pump more oxygen into the blood.</a:t>
          </a:r>
          <a:endParaRPr lang="en-US" sz="1500" kern="1200" dirty="0"/>
        </a:p>
      </dsp:txBody>
      <dsp:txXfrm>
        <a:off x="29088" y="1378536"/>
        <a:ext cx="5100904" cy="537701"/>
      </dsp:txXfrm>
    </dsp:sp>
    <dsp:sp modelId="{391E8EF8-EDCA-4A00-BF3B-59E584F1C9AF}">
      <dsp:nvSpPr>
        <dsp:cNvPr id="0" name=""/>
        <dsp:cNvSpPr/>
      </dsp:nvSpPr>
      <dsp:spPr>
        <a:xfrm>
          <a:off x="0" y="1988525"/>
          <a:ext cx="5159080" cy="59587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b="0" i="0" kern="1200"/>
            <a:t>Increased carbon dioxide and hydrogen ions trigger an increase in breathing rate.</a:t>
          </a:r>
          <a:endParaRPr lang="en-US" sz="1500" kern="1200"/>
        </a:p>
      </dsp:txBody>
      <dsp:txXfrm>
        <a:off x="29088" y="2017613"/>
        <a:ext cx="5100904" cy="537701"/>
      </dsp:txXfrm>
    </dsp:sp>
    <dsp:sp modelId="{0A1729A9-C6D2-4428-B700-182F5F048B27}">
      <dsp:nvSpPr>
        <dsp:cNvPr id="0" name=""/>
        <dsp:cNvSpPr/>
      </dsp:nvSpPr>
      <dsp:spPr>
        <a:xfrm>
          <a:off x="0" y="2627602"/>
          <a:ext cx="5159080" cy="59587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b="0" i="0" kern="1200" dirty="0"/>
            <a:t>The primary driving force behind respiration is the need to remove carbon dioxide.</a:t>
          </a:r>
          <a:endParaRPr lang="en-US" sz="1500" kern="1200" dirty="0"/>
        </a:p>
      </dsp:txBody>
      <dsp:txXfrm>
        <a:off x="29088" y="2656690"/>
        <a:ext cx="5100904" cy="537701"/>
      </dsp:txXfrm>
    </dsp:sp>
    <dsp:sp modelId="{8EB3C0B0-135F-4A43-BFA5-EA3C54F03EFB}">
      <dsp:nvSpPr>
        <dsp:cNvPr id="0" name=""/>
        <dsp:cNvSpPr/>
      </dsp:nvSpPr>
      <dsp:spPr>
        <a:xfrm>
          <a:off x="0" y="3266680"/>
          <a:ext cx="5159080" cy="59587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b="0" i="0" kern="1200" dirty="0"/>
            <a:t>Continued exercise makes the heart and lungs more efficient at delivering oxygen.</a:t>
          </a:r>
          <a:endParaRPr lang="en-US" sz="1500" kern="1200" dirty="0"/>
        </a:p>
      </dsp:txBody>
      <dsp:txXfrm>
        <a:off x="29088" y="3295768"/>
        <a:ext cx="5100904" cy="537701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56B8D72-31C2-4804-AF8D-4D4AE3BC7008}">
      <dsp:nvSpPr>
        <dsp:cNvPr id="0" name=""/>
        <dsp:cNvSpPr/>
      </dsp:nvSpPr>
      <dsp:spPr>
        <a:xfrm>
          <a:off x="1099810" y="325335"/>
          <a:ext cx="1660500" cy="1660500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0095DD2-1334-48D2-BF1F-823520F319FA}">
      <dsp:nvSpPr>
        <dsp:cNvPr id="0" name=""/>
        <dsp:cNvSpPr/>
      </dsp:nvSpPr>
      <dsp:spPr>
        <a:xfrm>
          <a:off x="85060" y="2517469"/>
          <a:ext cx="3690000" cy="135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Clean-up Tips: Dispose of used balloons properly; return materials to their place.</a:t>
          </a:r>
        </a:p>
      </dsp:txBody>
      <dsp:txXfrm>
        <a:off x="85060" y="2517469"/>
        <a:ext cx="3690000" cy="1350000"/>
      </dsp:txXfrm>
    </dsp:sp>
    <dsp:sp modelId="{3FF6BECE-6799-4BD5-BB57-9E3113D232E8}">
      <dsp:nvSpPr>
        <dsp:cNvPr id="0" name=""/>
        <dsp:cNvSpPr/>
      </dsp:nvSpPr>
      <dsp:spPr>
        <a:xfrm>
          <a:off x="5435560" y="325335"/>
          <a:ext cx="1660500" cy="1660500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3E37B00-E74E-43E1-9C15-34F78ABB97EF}">
      <dsp:nvSpPr>
        <dsp:cNvPr id="0" name=""/>
        <dsp:cNvSpPr/>
      </dsp:nvSpPr>
      <dsp:spPr>
        <a:xfrm>
          <a:off x="4420810" y="2517469"/>
          <a:ext cx="3690000" cy="135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/>
            <a:t>Safety Reminders: Handle scissors carefully, avoid blowing directly into straws.</a:t>
          </a:r>
        </a:p>
      </dsp:txBody>
      <dsp:txXfrm>
        <a:off x="4420810" y="2517469"/>
        <a:ext cx="3690000" cy="135000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6/7/layout/VerticalDownArrowProcess">
  <dgm:title val="Vertical Down Arrow Process"/>
  <dgm:desc val="Use to show a progression; a timeline; sequential steps in a task, process, or workflow; or to emphasize movement or direction. Level 1 text appears inside an arrow shape while Level 2 text appears below the arrow shapes."/>
  <dgm:catLst>
    <dgm:cat type="process" pri="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23" srcId="2" destId="21" srcOrd="0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36"/>
      <dgm:constr type="primFontSz" for="des" forName="parentTextArrow" refType="primFontSz" refFor="des" refForName="parentTextBox" op="equ"/>
      <dgm:constr type="primFontSz" for="des" forName="descendantArrow" val="24"/>
      <dgm:constr type="primFontSz" for="des" forName="descendantArrow" refType="primFontSz" refFor="des" refForName="parentTextArrow" op="lte"/>
      <dgm:constr type="primFontSz" for="des" forName="descendantBox" refType="primFontSz" refFor="des" refForName="parentTextArrow" op="lte"/>
      <dgm:constr type="primFontSz" for="des" forName="descendantBox" refType="primFontSz" refFor="des" refForName="parentTextBox" op="lte"/>
      <dgm:constr type="primFontSz" for="des" forName="descendantArrow" refType="primFontSz" refFor="des" refForName="parentTextBox" op="lte"/>
      <dgm:constr type="primFontSz" for="des" forName="descendantBox" refType="primFontSz" refFor="des" refForName="descendan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parentTextBox" refType="w" fact="0.25"/>
              <dgm:constr type="h" for="ch" forName="parentTextBox" refType="h"/>
              <dgm:constr type="t" for="ch" forName="parentTextBox"/>
              <dgm:constr type="w" for="ch" forName="descendantBox" refType="w" fact="0.75"/>
              <dgm:constr type="l" for="ch" forName="descendantBox" refType="w" fact="0.25"/>
              <dgm:constr type="b" for="ch" forName="descendantBox" refType="h"/>
              <dgm:constr type="h" for="ch" forName="descendantBox" refType="h"/>
            </dgm:constrLst>
            <dgm:ruleLst/>
            <dgm:layoutNode name="parentTextBox" styleLbl="alignNode1">
              <dgm:alg type="tx"/>
              <dgm:shape xmlns:r="http://schemas.openxmlformats.org/officeDocument/2006/relationships" type="rect" r:blip="">
                <dgm:adjLst/>
              </dgm:shape>
              <dgm:presOf axis="self"/>
              <dgm:constrLst>
                <dgm:constr type="primFontSz" refType="h" op="lte" fact="0.5"/>
                <dgm:constr type="lMarg" refType="w" fact="0.2016"/>
                <dgm:constr type="rMarg" refType="w" fact="0.2016"/>
              </dgm:constrLst>
              <dgm:ruleLst>
                <dgm:rule type="primFontSz" val="13" fact="NaN" max="NaN"/>
              </dgm:ruleLst>
            </dgm:layoutNode>
            <dgm:layoutNode name="descendantBox" styleLbl="bgAccFollowNode1">
              <dgm:alg type="tx">
                <dgm:param type="stBulletLvl" val="0"/>
                <dgm:param type="parTxLTRAlign" val="l"/>
              </dgm:alg>
              <dgm:shape xmlns:r="http://schemas.openxmlformats.org/officeDocument/2006/relationships" type="rect" r:blip="">
                <dgm:adjLst/>
              </dgm:shape>
              <dgm:presOf/>
              <dgm:constrLst>
                <dgm:constr type="tMarg" refType="primFontSz"/>
                <dgm:constr type="bMarg" refType="primFontSz"/>
                <dgm:constr type="lMarg" refType="w" fact="0.0575"/>
                <dgm:constr type="rMarg" refType="w" fact="0.0575"/>
              </dgm:constrLst>
              <dgm:presOf axis="des" ptType="node"/>
              <dgm:ruleLst>
                <dgm:rule type="primFontSz" val="11" fact="NaN" max="NaN"/>
              </dgm:ruleLst>
            </dgm:layoutNod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parentTextArrow" refType="w" fact="0.25"/>
              <dgm:constr type="t" for="ch" forName="parentTextArrow"/>
              <dgm:constr type="h" for="ch" forName="parentTextArrow" refType="h" fact="0.65"/>
              <dgm:constr type="w" for="ch" forName="arrow" refType="w" fact="0.25"/>
              <dgm:constr type="h" for="ch" forName="arrow" refType="h"/>
              <dgm:constr type="l" for="ch" forName="descendantArrow" refType="w" fact="0.25"/>
              <dgm:constr type="w" for="ch" forName="descendantArrow" refType="w" fact="0.75"/>
              <dgm:constr type="b" for="ch" forName="descendantArrow" refType="h" fact="0.65"/>
              <dgm:constr type="h" for="ch" forName="descendantArrow" refType="h" fact="0.65"/>
            </dgm:constrLst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>
                <dgm:constr type="primFontSz" refType="h" op="lte" fact="0.5"/>
                <dgm:constr type="lMarg" refType="w" fact="0.2016"/>
                <dgm:constr type="rMarg" refType="w" fact="0.2016"/>
              </dgm:constrLst>
              <dgm:ruleLst>
                <dgm:rule type="primFontSz" val="13" fact="NaN" max="NaN"/>
              </dgm:ruleLst>
            </dgm:layoutNode>
            <dgm:layoutNode name="arrow" styleLbl="alignNode1">
              <dgm:alg type="sp"/>
              <dgm:shape xmlns:r="http://schemas.openxmlformats.org/officeDocument/2006/relationships" rot="180" type="upArrowCallout" r:blip="">
                <dgm:adjLst>
                  <dgm:adj idx="1" val="0.05"/>
                  <dgm:adj idx="2" val="0.1"/>
                  <dgm:adj idx="3" val="0.15"/>
                </dgm:adjLst>
              </dgm:shape>
              <dgm:presOf axis="self"/>
              <dgm:constrLst/>
              <dgm:ruleLst/>
            </dgm:layoutNode>
            <dgm:layoutNode name="descendantArrow" styleLbl="bgAccFollowNode1">
              <dgm:alg type="tx">
                <dgm:param type="stBulletLvl" val="0"/>
                <dgm:param type="parTxLTRAlign" val="l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tMarg" refType="primFontSz"/>
                <dgm:constr type="bMarg" refType="primFontSz"/>
                <dgm:constr type="lMarg" refType="w" fact="0.0575"/>
                <dgm:constr type="rMarg" refType="w" fact="0.0575"/>
              </dgm:constrLst>
              <dgm:ruleLst>
                <dgm:rule type="primFontSz" val="11" fact="NaN" max="NaN"/>
              </dgm:ruleLst>
            </dgm:layoutNod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18/2/layout/IconLabelList">
  <dgm:title val="Icon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2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50"/>
          <dgm:constr type="h" for="des" forName="compNode" op="equ"/>
          <dgm:constr type="h" for="des" forName="textRect" op="equ"/>
        </dgm:constrLst>
      </dgm:if>
      <dgm:if name="Name5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6"/>
          <dgm:constr type="h" for="des" forName="compNode" op="equ"/>
          <dgm:constr type="h" for="des" forName="textRect" op="equ"/>
        </dgm:constrLst>
      </dgm:if>
      <dgm:else name="Name6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7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Rect" refType="w" fact="0.45"/>
          <dgm:constr type="h" for="ch" forName="iconRect" refType="w" refFor="ch" refForName="iconRect"/>
          <dgm:constr type="ctrX" for="ch" forName="iconRect" refType="w" fact="0.5"/>
          <dgm:constr type="t" for="ch" forName="iconRect"/>
          <dgm:constr type="h" for="ch" forName="spaceRect" refType="h" fact="0.15"/>
          <dgm:constr type="w" for="ch" forName="spaceRect" refType="w"/>
          <dgm:constr type="l" for="ch" forName="spaceRect"/>
          <dgm:constr type="t" for="ch" forName="spaceRect" refType="b" refFor="ch" refForName="icon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8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3/9/2025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3/9/2025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3/9/2025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s3.studylib.net/store/data/009390795_1-e51a2dbc63c8e12bc4216610050936ac.png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i.ytimg.com/vi/w7tVCOXIrQc/maxresdefault.jpg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s3.studylib.net/store/data/009390795_1-e51a2dbc63c8e12bc4216610050936ac.png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media.geeksforgeeks.org/wp-content/uploads/20220907180045/processbreathingexplained-768x515.jpg" TargetMode="Externa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lipartkey.com/mpngs/m/99-997407_alveoli-diagram-gas-exchange.png" TargetMode="Externa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thoughtco.com/thmb/DL1ZuWKlQj1UjRJ_FS0vWolh1ek=/1000x1000/smart/filters:no_upscale()/lung_model-5b509af5c9e77c0037873130.jpg" TargetMode="External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49" name="Rectangle 1048">
            <a:extLst>
              <a:ext uri="{FF2B5EF4-FFF2-40B4-BE49-F238E27FC236}">
                <a16:creationId xmlns:a16="http://schemas.microsoft.com/office/drawing/2014/main" id="{91DC6ABD-215C-4EA8-A483-CEF5B99AB3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3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49706" y="679731"/>
            <a:ext cx="3128996" cy="3736540"/>
          </a:xfrm>
        </p:spPr>
        <p:txBody>
          <a:bodyPr>
            <a:normAutofit/>
          </a:bodyPr>
          <a:lstStyle/>
          <a:p>
            <a:pPr algn="l"/>
            <a:r>
              <a:rPr lang="en-US" dirty="0"/>
              <a:t>The Respiratory System and Oxygen Exchange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49706" y="4685288"/>
            <a:ext cx="3128996" cy="1292725"/>
          </a:xfrm>
        </p:spPr>
        <p:txBody>
          <a:bodyPr>
            <a:normAutofit/>
          </a:bodyPr>
          <a:lstStyle/>
          <a:p>
            <a:pPr algn="l">
              <a:lnSpc>
                <a:spcPct val="90000"/>
              </a:lnSpc>
            </a:pPr>
            <a:r>
              <a:rPr lang="en-US" sz="2200" dirty="0"/>
              <a:t>Florida Benchmark SC.5.L.14.1 </a:t>
            </a:r>
          </a:p>
          <a:p>
            <a:pPr algn="l">
              <a:lnSpc>
                <a:spcPct val="90000"/>
              </a:lnSpc>
            </a:pPr>
            <a:r>
              <a:rPr lang="en-US" sz="2200" dirty="0"/>
              <a:t>NGSS Standard MS-LS1-3</a:t>
            </a:r>
          </a:p>
        </p:txBody>
      </p:sp>
      <p:grpSp>
        <p:nvGrpSpPr>
          <p:cNvPr id="1050" name="Group 1049">
            <a:extLst>
              <a:ext uri="{FF2B5EF4-FFF2-40B4-BE49-F238E27FC236}">
                <a16:creationId xmlns:a16="http://schemas.microsoft.com/office/drawing/2014/main" id="{3AF6A671-C637-4547-85F4-51B6D18813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7062324" y="1"/>
            <a:ext cx="1834788" cy="5777808"/>
            <a:chOff x="329184" y="1"/>
            <a:chExt cx="524256" cy="5777808"/>
          </a:xfrm>
        </p:grpSpPr>
        <p:cxnSp>
          <p:nvCxnSpPr>
            <p:cNvPr id="1051" name="Straight Connector 1050">
              <a:extLst>
                <a:ext uri="{FF2B5EF4-FFF2-40B4-BE49-F238E27FC236}">
                  <a16:creationId xmlns:a16="http://schemas.microsoft.com/office/drawing/2014/main" id="{C575CF26-3D3C-4C5A-A2B7-00432016EF6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329184" y="5777809"/>
              <a:ext cx="521208" cy="0"/>
            </a:xfrm>
            <a:prstGeom prst="line">
              <a:avLst/>
            </a:prstGeom>
            <a:ln w="152400"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52" name="Rectangle 1051">
              <a:extLst>
                <a:ext uri="{FF2B5EF4-FFF2-40B4-BE49-F238E27FC236}">
                  <a16:creationId xmlns:a16="http://schemas.microsoft.com/office/drawing/2014/main" id="{99413ED5-9ED4-4772-BCE4-2BCAE6B12E3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184" y="1"/>
              <a:ext cx="524256" cy="5532119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44" name="Rectangle 1043">
            <a:extLst>
              <a:ext uri="{FF2B5EF4-FFF2-40B4-BE49-F238E27FC236}">
                <a16:creationId xmlns:a16="http://schemas.microsoft.com/office/drawing/2014/main" id="{04357C93-F0CB-4A1C-8F77-4E90637898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039948" y="269324"/>
            <a:ext cx="4587584" cy="6208776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6" name="Picture 2" descr="A diagram of a person's respiratory system&#10;&#10;AI-generated content may be incorrect.">
            <a:extLst>
              <a:ext uri="{FF2B5EF4-FFF2-40B4-BE49-F238E27FC236}">
                <a16:creationId xmlns:a16="http://schemas.microsoft.com/office/drawing/2014/main" id="{52A79A42-ED84-EEE2-9748-5D29B30A1AAE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681" t="20931" r="17429" b="8677"/>
          <a:stretch/>
        </p:blipFill>
        <p:spPr bwMode="auto">
          <a:xfrm>
            <a:off x="4230429" y="1519609"/>
            <a:ext cx="4206622" cy="37082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FECE5FB8-E21D-CC84-D409-6C39F83E65E2}"/>
              </a:ext>
            </a:extLst>
          </p:cNvPr>
          <p:cNvSpPr txBox="1"/>
          <p:nvPr/>
        </p:nvSpPr>
        <p:spPr>
          <a:xfrm>
            <a:off x="4055532" y="6450176"/>
            <a:ext cx="4572000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200" dirty="0">
                <a:hlinkClick r:id="rId3"/>
              </a:rPr>
              <a:t>009390795_1-e51a2dbc63c8e12bc4216610050936ac.png (1024×768)</a:t>
            </a:r>
            <a:endParaRPr lang="en-US" sz="1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" y="0"/>
            <a:ext cx="9143999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6096642" y="0"/>
            <a:ext cx="3047358" cy="1576412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79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3783777" y="-3783778"/>
            <a:ext cx="1576446" cy="9144002"/>
          </a:xfrm>
          <a:prstGeom prst="rect">
            <a:avLst/>
          </a:prstGeom>
          <a:gradFill>
            <a:gsLst>
              <a:gs pos="23000">
                <a:schemeClr val="accent1">
                  <a:alpha val="0"/>
                </a:schemeClr>
              </a:gs>
              <a:gs pos="99000">
                <a:srgbClr val="000000">
                  <a:alpha val="74000"/>
                </a:srgbClr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8697" y="348865"/>
            <a:ext cx="7533018" cy="877729"/>
          </a:xfrm>
        </p:spPr>
        <p:txBody>
          <a:bodyPr anchor="ctr">
            <a:normAutofit/>
          </a:bodyPr>
          <a:lstStyle/>
          <a:p>
            <a:r>
              <a:rPr lang="en-US" sz="3500" dirty="0">
                <a:solidFill>
                  <a:srgbClr val="FFFFFF"/>
                </a:solidFill>
                <a:latin typeface="Amasis MT Pro Medium" panose="02040604050005020304" pitchFamily="18" charset="0"/>
              </a:rPr>
              <a:t>Clean-up and Safety Reminders</a:t>
            </a:r>
          </a:p>
        </p:txBody>
      </p:sp>
      <p:graphicFrame>
        <p:nvGraphicFramePr>
          <p:cNvPr id="12" name="Content Placeholder 2">
            <a:extLst>
              <a:ext uri="{FF2B5EF4-FFF2-40B4-BE49-F238E27FC236}">
                <a16:creationId xmlns:a16="http://schemas.microsoft.com/office/drawing/2014/main" id="{4693690C-B9F0-5E6C-54B4-2E581DB220B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71281412"/>
              </p:ext>
            </p:extLst>
          </p:nvPr>
        </p:nvGraphicFramePr>
        <p:xfrm>
          <a:off x="483042" y="2112579"/>
          <a:ext cx="8195871" cy="41928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Graphic spid="12" grpId="0">
        <p:bldAsOne/>
      </p:bldGraphic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55" name="Rectangle 2054">
            <a:extLst>
              <a:ext uri="{FF2B5EF4-FFF2-40B4-BE49-F238E27FC236}">
                <a16:creationId xmlns:a16="http://schemas.microsoft.com/office/drawing/2014/main" id="{117AB3D3-3C9C-4DED-809A-78734805B89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3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5246" y="386930"/>
            <a:ext cx="7549592" cy="1298448"/>
          </a:xfrm>
        </p:spPr>
        <p:txBody>
          <a:bodyPr anchor="b">
            <a:normAutofit/>
          </a:bodyPr>
          <a:lstStyle/>
          <a:p>
            <a:r>
              <a:rPr lang="en-US" sz="4200" dirty="0">
                <a:latin typeface="Amasis MT Pro" panose="02040504050005020304" pitchFamily="18" charset="0"/>
              </a:rPr>
              <a:t>Essential Question</a:t>
            </a:r>
          </a:p>
        </p:txBody>
      </p:sp>
      <p:sp>
        <p:nvSpPr>
          <p:cNvPr id="2057" name="Rectangle 2056">
            <a:extLst>
              <a:ext uri="{FF2B5EF4-FFF2-40B4-BE49-F238E27FC236}">
                <a16:creationId xmlns:a16="http://schemas.microsoft.com/office/drawing/2014/main" id="{3A9A4357-BD1D-4622-A4FE-766E6AB8DE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 flipV="1">
            <a:off x="-1" y="1998845"/>
            <a:ext cx="8590945" cy="781699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59" name="Rectangle 2058">
            <a:extLst>
              <a:ext uri="{FF2B5EF4-FFF2-40B4-BE49-F238E27FC236}">
                <a16:creationId xmlns:a16="http://schemas.microsoft.com/office/drawing/2014/main" id="{E659831F-0D9A-4C63-9EBB-8435B85A44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203079"/>
            <a:ext cx="8537521" cy="4267991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95245" y="2599509"/>
            <a:ext cx="3398174" cy="3639450"/>
          </a:xfrm>
        </p:spPr>
        <p:txBody>
          <a:bodyPr anchor="ctr">
            <a:normAutofit/>
          </a:bodyPr>
          <a:lstStyle/>
          <a:p>
            <a:r>
              <a:rPr lang="en-US" dirty="0"/>
              <a:t>What happens when you hold your breath for a long time?</a:t>
            </a:r>
          </a:p>
        </p:txBody>
      </p:sp>
      <p:pic>
        <p:nvPicPr>
          <p:cNvPr id="2050" name="Picture 2">
            <a:extLst>
              <a:ext uri="{FF2B5EF4-FFF2-40B4-BE49-F238E27FC236}">
                <a16:creationId xmlns:a16="http://schemas.microsoft.com/office/drawing/2014/main" id="{AB22C109-AC26-BAC7-8D93-F3AC5C47B8E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875" r="4627" b="2"/>
          <a:stretch/>
        </p:blipFill>
        <p:spPr bwMode="auto">
          <a:xfrm>
            <a:off x="4433649" y="2484255"/>
            <a:ext cx="3862707" cy="37142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61" name="Rectangle 2060">
            <a:extLst>
              <a:ext uri="{FF2B5EF4-FFF2-40B4-BE49-F238E27FC236}">
                <a16:creationId xmlns:a16="http://schemas.microsoft.com/office/drawing/2014/main" id="{E6995CE5-F890-4ABA-82A2-26507CE8D2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8323318" y="2332075"/>
            <a:ext cx="781700" cy="114287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3585C57-4456-8380-4482-396DB4A20C6C}"/>
              </a:ext>
            </a:extLst>
          </p:cNvPr>
          <p:cNvSpPr txBox="1"/>
          <p:nvPr/>
        </p:nvSpPr>
        <p:spPr>
          <a:xfrm>
            <a:off x="4948083" y="6400432"/>
            <a:ext cx="3045543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hlinkClick r:id="rId3"/>
              </a:rPr>
              <a:t>maxresdefault.jpg (1280×720)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058A14AF-9FB5-4CC7-BA35-E8E85D3EDF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3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5246" y="386930"/>
            <a:ext cx="7549592" cy="1298448"/>
          </a:xfrm>
        </p:spPr>
        <p:txBody>
          <a:bodyPr anchor="b">
            <a:normAutofit/>
          </a:bodyPr>
          <a:lstStyle/>
          <a:p>
            <a:pPr>
              <a:lnSpc>
                <a:spcPct val="90000"/>
              </a:lnSpc>
            </a:pPr>
            <a:r>
              <a:rPr lang="en-US" sz="4200" dirty="0"/>
              <a:t>Major Organs of the Respiratory System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A9A4357-BD1D-4622-A4FE-766E6AB8DE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 flipV="1">
            <a:off x="-1" y="1998845"/>
            <a:ext cx="8590945" cy="781699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E659831F-0D9A-4C63-9EBB-8435B85A44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203079"/>
            <a:ext cx="8537521" cy="4267991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95245" y="2599509"/>
            <a:ext cx="3398174" cy="3639450"/>
          </a:xfrm>
        </p:spPr>
        <p:txBody>
          <a:bodyPr anchor="ctr">
            <a:normAutofit lnSpcReduction="10000"/>
          </a:bodyPr>
          <a:lstStyle/>
          <a:p>
            <a:endParaRPr lang="en-US" sz="2400" dirty="0">
              <a:latin typeface="Amasis MT Pro" panose="02040504050005020304" pitchFamily="18" charset="0"/>
            </a:endParaRPr>
          </a:p>
          <a:p>
            <a:r>
              <a:rPr lang="en-US" sz="2400" b="1" dirty="0">
                <a:latin typeface="Amasis MT Pro" panose="02040504050005020304" pitchFamily="18" charset="0"/>
              </a:rPr>
              <a:t>Lungs: </a:t>
            </a:r>
            <a:r>
              <a:rPr lang="en-US" sz="2400" dirty="0">
                <a:latin typeface="Amasis MT Pro" panose="02040504050005020304" pitchFamily="18" charset="0"/>
              </a:rPr>
              <a:t>Absorb oxygen and release carbon dioxide.</a:t>
            </a:r>
          </a:p>
          <a:p>
            <a:r>
              <a:rPr lang="en-US" sz="2400" b="1" dirty="0">
                <a:latin typeface="Amasis MT Pro" panose="02040504050005020304" pitchFamily="18" charset="0"/>
              </a:rPr>
              <a:t>Trachea: </a:t>
            </a:r>
            <a:r>
              <a:rPr lang="en-US" sz="2400" dirty="0">
                <a:latin typeface="Amasis MT Pro" panose="02040504050005020304" pitchFamily="18" charset="0"/>
              </a:rPr>
              <a:t>Connects the throat to the lungs.</a:t>
            </a:r>
          </a:p>
          <a:p>
            <a:r>
              <a:rPr lang="en-US" sz="2400" b="1" dirty="0">
                <a:latin typeface="Amasis MT Pro" panose="02040504050005020304" pitchFamily="18" charset="0"/>
              </a:rPr>
              <a:t>Diaphragm: </a:t>
            </a:r>
            <a:r>
              <a:rPr lang="en-US" sz="2400" dirty="0">
                <a:latin typeface="Amasis MT Pro" panose="02040504050005020304" pitchFamily="18" charset="0"/>
              </a:rPr>
              <a:t>Helps expand and contract the lungs.</a:t>
            </a:r>
          </a:p>
          <a:p>
            <a:endParaRPr lang="en-US" sz="2400" dirty="0">
              <a:latin typeface="Amasis MT Pro" panose="02040504050005020304" pitchFamily="18" charset="0"/>
            </a:endParaRPr>
          </a:p>
        </p:txBody>
      </p:sp>
      <p:pic>
        <p:nvPicPr>
          <p:cNvPr id="4" name="Picture 2" descr="A diagram of a person's respiratory system&#10;&#10;AI-generated content may be incorrect.">
            <a:extLst>
              <a:ext uri="{FF2B5EF4-FFF2-40B4-BE49-F238E27FC236}">
                <a16:creationId xmlns:a16="http://schemas.microsoft.com/office/drawing/2014/main" id="{39D890F8-57E3-AC5E-3750-2C39A9CE02BD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681" t="20931" r="17429" b="8677"/>
          <a:stretch/>
        </p:blipFill>
        <p:spPr bwMode="auto">
          <a:xfrm>
            <a:off x="4433649" y="2638858"/>
            <a:ext cx="3862707" cy="34050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Rectangle 14">
            <a:extLst>
              <a:ext uri="{FF2B5EF4-FFF2-40B4-BE49-F238E27FC236}">
                <a16:creationId xmlns:a16="http://schemas.microsoft.com/office/drawing/2014/main" id="{E6995CE5-F890-4ABA-82A2-26507CE8D2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8323318" y="2332075"/>
            <a:ext cx="781700" cy="114287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B630073-4DDD-BE3A-1065-24579374F831}"/>
              </a:ext>
            </a:extLst>
          </p:cNvPr>
          <p:cNvSpPr txBox="1"/>
          <p:nvPr/>
        </p:nvSpPr>
        <p:spPr>
          <a:xfrm>
            <a:off x="4055532" y="6450176"/>
            <a:ext cx="4572000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200" dirty="0">
                <a:hlinkClick r:id="rId3"/>
              </a:rPr>
              <a:t>009390795_1-e51a2dbc63c8e12bc4216610050936ac.png (1024×768)</a:t>
            </a:r>
            <a:endParaRPr lang="en-US" sz="1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1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6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1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079" name="Rectangle 3078">
            <a:extLst>
              <a:ext uri="{FF2B5EF4-FFF2-40B4-BE49-F238E27FC236}">
                <a16:creationId xmlns:a16="http://schemas.microsoft.com/office/drawing/2014/main" id="{058A14AF-9FB5-4CC7-BA35-E8E85D3EDF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3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5246" y="386930"/>
            <a:ext cx="7549592" cy="1298448"/>
          </a:xfrm>
        </p:spPr>
        <p:txBody>
          <a:bodyPr anchor="b">
            <a:normAutofit/>
          </a:bodyPr>
          <a:lstStyle/>
          <a:p>
            <a:r>
              <a:rPr lang="en-US" sz="4200" dirty="0">
                <a:latin typeface="Amasis MT Pro Medium" panose="02040604050005020304" pitchFamily="18" charset="0"/>
              </a:rPr>
              <a:t>The Breathing Process</a:t>
            </a:r>
          </a:p>
        </p:txBody>
      </p:sp>
      <p:sp>
        <p:nvSpPr>
          <p:cNvPr id="3081" name="Rectangle 3080">
            <a:extLst>
              <a:ext uri="{FF2B5EF4-FFF2-40B4-BE49-F238E27FC236}">
                <a16:creationId xmlns:a16="http://schemas.microsoft.com/office/drawing/2014/main" id="{3A9A4357-BD1D-4622-A4FE-766E6AB8DE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 flipV="1">
            <a:off x="-1" y="1998845"/>
            <a:ext cx="8590945" cy="781699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83" name="Rectangle 3082">
            <a:extLst>
              <a:ext uri="{FF2B5EF4-FFF2-40B4-BE49-F238E27FC236}">
                <a16:creationId xmlns:a16="http://schemas.microsoft.com/office/drawing/2014/main" id="{E659831F-0D9A-4C63-9EBB-8435B85A44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203079"/>
            <a:ext cx="8537521" cy="4267991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95245" y="2599509"/>
            <a:ext cx="3398174" cy="3639450"/>
          </a:xfrm>
        </p:spPr>
        <p:txBody>
          <a:bodyPr anchor="ctr">
            <a:normAutofit/>
          </a:bodyPr>
          <a:lstStyle/>
          <a:p>
            <a:endParaRPr lang="en-US" sz="2400" dirty="0">
              <a:latin typeface="Amasis MT Pro" panose="02040504050005020304" pitchFamily="18" charset="0"/>
            </a:endParaRPr>
          </a:p>
          <a:p>
            <a:r>
              <a:rPr lang="en-US" sz="2400" b="1" dirty="0">
                <a:latin typeface="Amasis MT Pro" panose="02040504050005020304" pitchFamily="18" charset="0"/>
              </a:rPr>
              <a:t>Inhalation: </a:t>
            </a:r>
            <a:r>
              <a:rPr lang="en-US" sz="2400" dirty="0">
                <a:latin typeface="Amasis MT Pro" panose="02040504050005020304" pitchFamily="18" charset="0"/>
              </a:rPr>
              <a:t>Diaphragm contracts, lungs expand, oxygen enters.</a:t>
            </a:r>
          </a:p>
          <a:p>
            <a:r>
              <a:rPr lang="en-US" sz="2400" b="1" dirty="0">
                <a:latin typeface="Amasis MT Pro" panose="02040504050005020304" pitchFamily="18" charset="0"/>
              </a:rPr>
              <a:t>Exhalation: </a:t>
            </a:r>
            <a:r>
              <a:rPr lang="en-US" sz="2400" dirty="0">
                <a:latin typeface="Amasis MT Pro" panose="02040504050005020304" pitchFamily="18" charset="0"/>
              </a:rPr>
              <a:t>Diaphragm relaxes, lungs contract, carbon dioxide exits.</a:t>
            </a:r>
          </a:p>
          <a:p>
            <a:endParaRPr lang="en-US" sz="2400" dirty="0">
              <a:latin typeface="Amasis MT Pro" panose="02040504050005020304" pitchFamily="18" charset="0"/>
            </a:endParaRPr>
          </a:p>
        </p:txBody>
      </p:sp>
      <p:pic>
        <p:nvPicPr>
          <p:cNvPr id="3074" name="Picture 2">
            <a:extLst>
              <a:ext uri="{FF2B5EF4-FFF2-40B4-BE49-F238E27FC236}">
                <a16:creationId xmlns:a16="http://schemas.microsoft.com/office/drawing/2014/main" id="{D2F32AFC-0EB5-D195-913C-2F877E6B16B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034693" y="2780070"/>
            <a:ext cx="4261664" cy="28553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085" name="Rectangle 3084">
            <a:extLst>
              <a:ext uri="{FF2B5EF4-FFF2-40B4-BE49-F238E27FC236}">
                <a16:creationId xmlns:a16="http://schemas.microsoft.com/office/drawing/2014/main" id="{E6995CE5-F890-4ABA-82A2-26507CE8D2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8323318" y="2332075"/>
            <a:ext cx="781700" cy="114287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32ED0E8-61A9-1511-7A58-4DFC90E008C4}"/>
              </a:ext>
            </a:extLst>
          </p:cNvPr>
          <p:cNvSpPr txBox="1"/>
          <p:nvPr/>
        </p:nvSpPr>
        <p:spPr>
          <a:xfrm>
            <a:off x="4746664" y="6491239"/>
            <a:ext cx="3398174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200" dirty="0">
                <a:hlinkClick r:id="rId3"/>
              </a:rPr>
              <a:t>processbreathingexplained-768x515.jpg (768×515)</a:t>
            </a:r>
            <a:endParaRPr lang="en-US" sz="1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4" dur="2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4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135" name="Rectangle 5134">
            <a:extLst>
              <a:ext uri="{FF2B5EF4-FFF2-40B4-BE49-F238E27FC236}">
                <a16:creationId xmlns:a16="http://schemas.microsoft.com/office/drawing/2014/main" id="{058A14AF-9FB5-4CC7-BA35-E8E85D3EDF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3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5246" y="386930"/>
            <a:ext cx="7549592" cy="1298448"/>
          </a:xfrm>
        </p:spPr>
        <p:txBody>
          <a:bodyPr anchor="b">
            <a:normAutofit/>
          </a:bodyPr>
          <a:lstStyle/>
          <a:p>
            <a:r>
              <a:rPr lang="en-US" sz="4200" dirty="0">
                <a:latin typeface="Amasis MT Pro Medium" panose="02040604050005020304" pitchFamily="18" charset="0"/>
              </a:rPr>
              <a:t>The Role of Oxygen Exchange</a:t>
            </a:r>
          </a:p>
        </p:txBody>
      </p:sp>
      <p:sp>
        <p:nvSpPr>
          <p:cNvPr id="5136" name="Rectangle 5135">
            <a:extLst>
              <a:ext uri="{FF2B5EF4-FFF2-40B4-BE49-F238E27FC236}">
                <a16:creationId xmlns:a16="http://schemas.microsoft.com/office/drawing/2014/main" id="{3A9A4357-BD1D-4622-A4FE-766E6AB8DE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 flipV="1">
            <a:off x="-1" y="1998845"/>
            <a:ext cx="8590945" cy="781699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37" name="Rectangle 5136">
            <a:extLst>
              <a:ext uri="{FF2B5EF4-FFF2-40B4-BE49-F238E27FC236}">
                <a16:creationId xmlns:a16="http://schemas.microsoft.com/office/drawing/2014/main" id="{E659831F-0D9A-4C63-9EBB-8435B85A44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203079"/>
            <a:ext cx="8537521" cy="4267991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95245" y="2599509"/>
            <a:ext cx="2964569" cy="3639450"/>
          </a:xfrm>
        </p:spPr>
        <p:txBody>
          <a:bodyPr anchor="ctr">
            <a:normAutofit fontScale="92500" lnSpcReduction="10000"/>
          </a:bodyPr>
          <a:lstStyle/>
          <a:p>
            <a:endParaRPr lang="en-US" sz="2800" dirty="0">
              <a:latin typeface="Amasis MT Pro" panose="02040504050005020304" pitchFamily="18" charset="0"/>
            </a:endParaRPr>
          </a:p>
          <a:p>
            <a:r>
              <a:rPr lang="en-US" sz="2800" b="1" dirty="0">
                <a:latin typeface="Amasis MT Pro" panose="02040504050005020304" pitchFamily="18" charset="0"/>
              </a:rPr>
              <a:t>Oxygen's Role: </a:t>
            </a:r>
            <a:r>
              <a:rPr lang="en-US" sz="2800" dirty="0">
                <a:latin typeface="Amasis MT Pro" panose="02040504050005020304" pitchFamily="18" charset="0"/>
              </a:rPr>
              <a:t>Provides energy for cells.</a:t>
            </a:r>
          </a:p>
          <a:p>
            <a:r>
              <a:rPr lang="en-US" sz="2800" b="1" dirty="0">
                <a:latin typeface="Amasis MT Pro" panose="02040504050005020304" pitchFamily="18" charset="0"/>
              </a:rPr>
              <a:t>Carbon Dioxide's Role</a:t>
            </a:r>
            <a:r>
              <a:rPr lang="en-US" sz="2800" dirty="0">
                <a:latin typeface="Amasis MT Pro" panose="02040504050005020304" pitchFamily="18" charset="0"/>
              </a:rPr>
              <a:t>: Waste gas expelled by the body.</a:t>
            </a:r>
          </a:p>
          <a:p>
            <a:endParaRPr lang="en-US" sz="2800" dirty="0">
              <a:latin typeface="Amasis MT Pro" panose="02040504050005020304" pitchFamily="18" charset="0"/>
            </a:endParaRPr>
          </a:p>
        </p:txBody>
      </p:sp>
      <p:pic>
        <p:nvPicPr>
          <p:cNvPr id="5122" name="Picture 2">
            <a:extLst>
              <a:ext uri="{FF2B5EF4-FFF2-40B4-BE49-F238E27FC236}">
                <a16:creationId xmlns:a16="http://schemas.microsoft.com/office/drawing/2014/main" id="{97DC9E38-4229-2BDF-5E9F-AB59E5123BA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679317" y="2505049"/>
            <a:ext cx="4617039" cy="33935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138" name="Rectangle 5137">
            <a:extLst>
              <a:ext uri="{FF2B5EF4-FFF2-40B4-BE49-F238E27FC236}">
                <a16:creationId xmlns:a16="http://schemas.microsoft.com/office/drawing/2014/main" id="{E6995CE5-F890-4ABA-82A2-26507CE8D2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8323318" y="2332075"/>
            <a:ext cx="781700" cy="114287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7F5172C-51F0-0318-B559-4F8659B3A2CD}"/>
              </a:ext>
            </a:extLst>
          </p:cNvPr>
          <p:cNvSpPr txBox="1"/>
          <p:nvPr/>
        </p:nvSpPr>
        <p:spPr>
          <a:xfrm>
            <a:off x="3710366" y="5861656"/>
            <a:ext cx="4645742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400" dirty="0">
                <a:hlinkClick r:id="rId3"/>
              </a:rPr>
              <a:t>99-997407_alveoli-diagram-gas-exchange.png (900×661)</a:t>
            </a:r>
            <a:endParaRPr lang="en-US" sz="1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D8886711-F3CA-8121-68C1-A4AF8F2411EB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</a:blip>
          <a:srcRect l="5271" r="5728" b="-1"/>
          <a:stretch/>
        </p:blipFill>
        <p:spPr>
          <a:xfrm>
            <a:off x="20" y="10"/>
            <a:ext cx="9143980" cy="6857990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B50AB553-2A96-4A92-96F2-93548E0969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10000">
                <a:schemeClr val="bg2">
                  <a:alpha val="68000"/>
                </a:schemeClr>
              </a:gs>
              <a:gs pos="85000">
                <a:schemeClr val="bg2">
                  <a:alpha val="97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</p:spPr>
        <p:txBody>
          <a:bodyPr>
            <a:normAutofit fontScale="90000"/>
          </a:bodyPr>
          <a:lstStyle/>
          <a:p>
            <a:pPr>
              <a:lnSpc>
                <a:spcPct val="90000"/>
              </a:lnSpc>
            </a:pPr>
            <a:r>
              <a:rPr lang="en-US" sz="2400" dirty="0">
                <a:latin typeface="Amasis MT Pro Medium" panose="02040604050005020304" pitchFamily="18" charset="0"/>
              </a:rPr>
              <a:t>Hands-On Experiment Instructions:</a:t>
            </a:r>
            <a:br>
              <a:rPr lang="en-US" sz="2400" dirty="0">
                <a:latin typeface="Amasis MT Pro Medium" panose="02040604050005020304" pitchFamily="18" charset="0"/>
              </a:rPr>
            </a:br>
            <a:r>
              <a:rPr lang="en-US" sz="2400" dirty="0">
                <a:latin typeface="Amasis MT Pro Medium" panose="02040604050005020304" pitchFamily="18" charset="0"/>
              </a:rPr>
              <a:t>“Step-by-Step Instructions for Creating the Lung Model”</a:t>
            </a:r>
            <a:br>
              <a:rPr lang="en-US" sz="2400" dirty="0">
                <a:latin typeface="Amasis MT Pro Medium" panose="02040604050005020304" pitchFamily="18" charset="0"/>
              </a:rPr>
            </a:br>
            <a:endParaRPr lang="en-US" sz="2400" dirty="0">
              <a:latin typeface="Amasis MT Pro Medium" panose="02040604050005020304" pitchFamily="18" charset="0"/>
            </a:endParaRP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AB4B1181-4121-FB9A-0059-9588858CC2C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90303725"/>
              </p:ext>
            </p:extLst>
          </p:nvPr>
        </p:nvGraphicFramePr>
        <p:xfrm>
          <a:off x="628650" y="1825625"/>
          <a:ext cx="78867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Graphic spid="5" grpId="0">
        <p:bldAsOne/>
      </p:bldGraphic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6151" name="Rectangle 6150">
            <a:extLst>
              <a:ext uri="{FF2B5EF4-FFF2-40B4-BE49-F238E27FC236}">
                <a16:creationId xmlns:a16="http://schemas.microsoft.com/office/drawing/2014/main" id="{F13C74B1-5B17-4795-BED0-7140497B44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0060" y="325369"/>
            <a:ext cx="3276451" cy="1956841"/>
          </a:xfrm>
        </p:spPr>
        <p:txBody>
          <a:bodyPr anchor="b">
            <a:normAutofit/>
          </a:bodyPr>
          <a:lstStyle/>
          <a:p>
            <a:pPr>
              <a:lnSpc>
                <a:spcPct val="90000"/>
              </a:lnSpc>
            </a:pPr>
            <a:r>
              <a:rPr lang="en-US" sz="4300" dirty="0"/>
              <a:t>Observation and Key Findings</a:t>
            </a:r>
          </a:p>
        </p:txBody>
      </p:sp>
      <p:sp>
        <p:nvSpPr>
          <p:cNvPr id="6153" name="sketchy line">
            <a:extLst>
              <a:ext uri="{FF2B5EF4-FFF2-40B4-BE49-F238E27FC236}">
                <a16:creationId xmlns:a16="http://schemas.microsoft.com/office/drawing/2014/main" id="{D4974D33-8DC5-464E-8C6D-BE58F0669C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0060" y="2586994"/>
            <a:ext cx="2606040" cy="18288"/>
          </a:xfrm>
          <a:custGeom>
            <a:avLst/>
            <a:gdLst>
              <a:gd name="connsiteX0" fmla="*/ 0 w 2606040"/>
              <a:gd name="connsiteY0" fmla="*/ 0 h 18288"/>
              <a:gd name="connsiteX1" fmla="*/ 625450 w 2606040"/>
              <a:gd name="connsiteY1" fmla="*/ 0 h 18288"/>
              <a:gd name="connsiteX2" fmla="*/ 1224839 w 2606040"/>
              <a:gd name="connsiteY2" fmla="*/ 0 h 18288"/>
              <a:gd name="connsiteX3" fmla="*/ 1824228 w 2606040"/>
              <a:gd name="connsiteY3" fmla="*/ 0 h 18288"/>
              <a:gd name="connsiteX4" fmla="*/ 2606040 w 2606040"/>
              <a:gd name="connsiteY4" fmla="*/ 0 h 18288"/>
              <a:gd name="connsiteX5" fmla="*/ 2606040 w 2606040"/>
              <a:gd name="connsiteY5" fmla="*/ 18288 h 18288"/>
              <a:gd name="connsiteX6" fmla="*/ 1902409 w 2606040"/>
              <a:gd name="connsiteY6" fmla="*/ 18288 h 18288"/>
              <a:gd name="connsiteX7" fmla="*/ 1276960 w 2606040"/>
              <a:gd name="connsiteY7" fmla="*/ 18288 h 18288"/>
              <a:gd name="connsiteX8" fmla="*/ 677570 w 2606040"/>
              <a:gd name="connsiteY8" fmla="*/ 18288 h 18288"/>
              <a:gd name="connsiteX9" fmla="*/ 0 w 2606040"/>
              <a:gd name="connsiteY9" fmla="*/ 18288 h 18288"/>
              <a:gd name="connsiteX10" fmla="*/ 0 w 2606040"/>
              <a:gd name="connsiteY10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606040" h="18288" fill="none" extrusionOk="0">
                <a:moveTo>
                  <a:pt x="0" y="0"/>
                </a:moveTo>
                <a:cubicBezTo>
                  <a:pt x="266776" y="-600"/>
                  <a:pt x="322756" y="3201"/>
                  <a:pt x="625450" y="0"/>
                </a:cubicBezTo>
                <a:cubicBezTo>
                  <a:pt x="928144" y="-3201"/>
                  <a:pt x="968141" y="9269"/>
                  <a:pt x="1224839" y="0"/>
                </a:cubicBezTo>
                <a:cubicBezTo>
                  <a:pt x="1481537" y="-9269"/>
                  <a:pt x="1569059" y="21947"/>
                  <a:pt x="1824228" y="0"/>
                </a:cubicBezTo>
                <a:cubicBezTo>
                  <a:pt x="2079397" y="-21947"/>
                  <a:pt x="2326053" y="-10194"/>
                  <a:pt x="2606040" y="0"/>
                </a:cubicBezTo>
                <a:cubicBezTo>
                  <a:pt x="2605462" y="4771"/>
                  <a:pt x="2606793" y="12323"/>
                  <a:pt x="2606040" y="18288"/>
                </a:cubicBezTo>
                <a:cubicBezTo>
                  <a:pt x="2256758" y="31410"/>
                  <a:pt x="2173673" y="-12878"/>
                  <a:pt x="1902409" y="18288"/>
                </a:cubicBezTo>
                <a:cubicBezTo>
                  <a:pt x="1631145" y="49454"/>
                  <a:pt x="1461378" y="5466"/>
                  <a:pt x="1276960" y="18288"/>
                </a:cubicBezTo>
                <a:cubicBezTo>
                  <a:pt x="1092542" y="31110"/>
                  <a:pt x="890442" y="13213"/>
                  <a:pt x="677570" y="18288"/>
                </a:cubicBezTo>
                <a:cubicBezTo>
                  <a:pt x="464698" y="23364"/>
                  <a:pt x="187648" y="35837"/>
                  <a:pt x="0" y="18288"/>
                </a:cubicBezTo>
                <a:cubicBezTo>
                  <a:pt x="841" y="12879"/>
                  <a:pt x="-726" y="3977"/>
                  <a:pt x="0" y="0"/>
                </a:cubicBezTo>
                <a:close/>
              </a:path>
              <a:path w="2606040" h="18288" stroke="0" extrusionOk="0">
                <a:moveTo>
                  <a:pt x="0" y="0"/>
                </a:moveTo>
                <a:cubicBezTo>
                  <a:pt x="197231" y="3803"/>
                  <a:pt x="358914" y="-9291"/>
                  <a:pt x="599389" y="0"/>
                </a:cubicBezTo>
                <a:cubicBezTo>
                  <a:pt x="839864" y="9291"/>
                  <a:pt x="979371" y="8509"/>
                  <a:pt x="1303020" y="0"/>
                </a:cubicBezTo>
                <a:cubicBezTo>
                  <a:pt x="1626669" y="-8509"/>
                  <a:pt x="1726300" y="7440"/>
                  <a:pt x="1876349" y="0"/>
                </a:cubicBezTo>
                <a:cubicBezTo>
                  <a:pt x="2026398" y="-7440"/>
                  <a:pt x="2430712" y="17957"/>
                  <a:pt x="2606040" y="0"/>
                </a:cubicBezTo>
                <a:cubicBezTo>
                  <a:pt x="2605426" y="8857"/>
                  <a:pt x="2606544" y="13619"/>
                  <a:pt x="2606040" y="18288"/>
                </a:cubicBezTo>
                <a:cubicBezTo>
                  <a:pt x="2393024" y="2241"/>
                  <a:pt x="2191161" y="39259"/>
                  <a:pt x="1980590" y="18288"/>
                </a:cubicBezTo>
                <a:cubicBezTo>
                  <a:pt x="1770019" y="-2683"/>
                  <a:pt x="1476440" y="36114"/>
                  <a:pt x="1276960" y="18288"/>
                </a:cubicBezTo>
                <a:cubicBezTo>
                  <a:pt x="1077480" y="463"/>
                  <a:pt x="880988" y="42125"/>
                  <a:pt x="651510" y="18288"/>
                </a:cubicBezTo>
                <a:cubicBezTo>
                  <a:pt x="422032" y="-5549"/>
                  <a:pt x="130744" y="-1947"/>
                  <a:pt x="0" y="18288"/>
                </a:cubicBezTo>
                <a:cubicBezTo>
                  <a:pt x="-487" y="10816"/>
                  <a:pt x="-839" y="6058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445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2863741219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" y="2872899"/>
            <a:ext cx="3182691" cy="3320668"/>
          </a:xfrm>
        </p:spPr>
        <p:txBody>
          <a:bodyPr>
            <a:normAutofit/>
          </a:bodyPr>
          <a:lstStyle/>
          <a:p>
            <a:endParaRPr lang="en-US" sz="2400" dirty="0">
              <a:latin typeface="Amasis MT Pro" panose="02040504050005020304" pitchFamily="18" charset="0"/>
            </a:endParaRPr>
          </a:p>
          <a:p>
            <a:pPr marL="0" indent="0">
              <a:buNone/>
            </a:pPr>
            <a:r>
              <a:rPr lang="en-US" sz="2400" dirty="0">
                <a:latin typeface="Amasis MT Pro" panose="02040504050005020304" pitchFamily="18" charset="0"/>
              </a:rPr>
              <a:t>1. What happened to the balloon lung when the diaphragm was pulled down?</a:t>
            </a:r>
          </a:p>
          <a:p>
            <a:pPr marL="0" indent="0">
              <a:buNone/>
            </a:pPr>
            <a:endParaRPr lang="en-US" sz="2400" dirty="0">
              <a:latin typeface="Amasis MT Pro" panose="02040504050005020304" pitchFamily="18" charset="0"/>
            </a:endParaRPr>
          </a:p>
          <a:p>
            <a:pPr marL="0" indent="0">
              <a:buNone/>
            </a:pPr>
            <a:r>
              <a:rPr lang="en-US" sz="2400" dirty="0">
                <a:latin typeface="Amasis MT Pro" panose="02040504050005020304" pitchFamily="18" charset="0"/>
              </a:rPr>
              <a:t>2. Why did air move this way?</a:t>
            </a:r>
          </a:p>
          <a:p>
            <a:endParaRPr lang="en-US" sz="2400" dirty="0">
              <a:latin typeface="Amasis MT Pro" panose="02040504050005020304" pitchFamily="18" charset="0"/>
            </a:endParaRPr>
          </a:p>
        </p:txBody>
      </p:sp>
      <p:pic>
        <p:nvPicPr>
          <p:cNvPr id="6146" name="Picture 2" descr="A person holding a bottle with red and blue objects&#10;&#10;AI-generated content may be incorrect.">
            <a:extLst>
              <a:ext uri="{FF2B5EF4-FFF2-40B4-BE49-F238E27FC236}">
                <a16:creationId xmlns:a16="http://schemas.microsoft.com/office/drawing/2014/main" id="{41497963-D6C1-508C-BD12-B688BC35A30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190" r="20583"/>
          <a:stretch/>
        </p:blipFill>
        <p:spPr bwMode="auto">
          <a:xfrm>
            <a:off x="3983776" y="10"/>
            <a:ext cx="5159081" cy="6857990"/>
          </a:xfrm>
          <a:custGeom>
            <a:avLst/>
            <a:gdLst/>
            <a:ahLst/>
            <a:cxnLst/>
            <a:rect l="l" t="t" r="r" b="b"/>
            <a:pathLst>
              <a:path w="6878775" h="6858000">
                <a:moveTo>
                  <a:pt x="1102973" y="0"/>
                </a:moveTo>
                <a:lnTo>
                  <a:pt x="1160688" y="0"/>
                </a:lnTo>
                <a:lnTo>
                  <a:pt x="983189" y="331786"/>
                </a:lnTo>
                <a:cubicBezTo>
                  <a:pt x="914866" y="469145"/>
                  <a:pt x="850355" y="608712"/>
                  <a:pt x="789261" y="750263"/>
                </a:cubicBezTo>
                <a:cubicBezTo>
                  <a:pt x="774307" y="784928"/>
                  <a:pt x="759992" y="819849"/>
                  <a:pt x="745295" y="854514"/>
                </a:cubicBezTo>
                <a:cubicBezTo>
                  <a:pt x="756682" y="845393"/>
                  <a:pt x="765489" y="833492"/>
                  <a:pt x="770857" y="819975"/>
                </a:cubicBezTo>
                <a:cubicBezTo>
                  <a:pt x="879943" y="589569"/>
                  <a:pt x="999605" y="365513"/>
                  <a:pt x="1131329" y="148742"/>
                </a:cubicBezTo>
                <a:lnTo>
                  <a:pt x="1227589" y="0"/>
                </a:lnTo>
                <a:lnTo>
                  <a:pt x="6878775" y="0"/>
                </a:lnTo>
                <a:lnTo>
                  <a:pt x="6878775" y="6858000"/>
                </a:lnTo>
                <a:lnTo>
                  <a:pt x="713521" y="6858000"/>
                </a:lnTo>
                <a:lnTo>
                  <a:pt x="625642" y="6670527"/>
                </a:lnTo>
                <a:cubicBezTo>
                  <a:pt x="507232" y="6398531"/>
                  <a:pt x="403083" y="6118381"/>
                  <a:pt x="312785" y="5830359"/>
                </a:cubicBezTo>
                <a:cubicBezTo>
                  <a:pt x="278149" y="5719759"/>
                  <a:pt x="248879" y="5607635"/>
                  <a:pt x="212198" y="5480401"/>
                </a:cubicBezTo>
                <a:cubicBezTo>
                  <a:pt x="212208" y="5491601"/>
                  <a:pt x="212803" y="5502788"/>
                  <a:pt x="213988" y="5513923"/>
                </a:cubicBezTo>
                <a:cubicBezTo>
                  <a:pt x="264089" y="5723695"/>
                  <a:pt x="307290" y="5935370"/>
                  <a:pt x="365826" y="6142729"/>
                </a:cubicBezTo>
                <a:cubicBezTo>
                  <a:pt x="433152" y="6380817"/>
                  <a:pt x="510068" y="6614016"/>
                  <a:pt x="597975" y="6841549"/>
                </a:cubicBezTo>
                <a:lnTo>
                  <a:pt x="604824" y="6858000"/>
                </a:lnTo>
                <a:lnTo>
                  <a:pt x="552056" y="6858000"/>
                </a:lnTo>
                <a:lnTo>
                  <a:pt x="539576" y="6828295"/>
                </a:lnTo>
                <a:cubicBezTo>
                  <a:pt x="380597" y="6414594"/>
                  <a:pt x="260223" y="5988893"/>
                  <a:pt x="171555" y="5552906"/>
                </a:cubicBezTo>
                <a:cubicBezTo>
                  <a:pt x="91163" y="5157998"/>
                  <a:pt x="43746" y="4758899"/>
                  <a:pt x="12305" y="4357388"/>
                </a:cubicBezTo>
                <a:cubicBezTo>
                  <a:pt x="-14281" y="4013908"/>
                  <a:pt x="4507" y="3672965"/>
                  <a:pt x="46684" y="3331516"/>
                </a:cubicBezTo>
                <a:cubicBezTo>
                  <a:pt x="127203" y="2664286"/>
                  <a:pt x="277819" y="2007265"/>
                  <a:pt x="496065" y="1371196"/>
                </a:cubicBezTo>
                <a:cubicBezTo>
                  <a:pt x="636273" y="966066"/>
                  <a:pt x="800445" y="573253"/>
                  <a:pt x="995723" y="196614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3C546AF0-BC9E-3F74-7BB7-D5BF555F1E83}"/>
              </a:ext>
            </a:extLst>
          </p:cNvPr>
          <p:cNvSpPr txBox="1"/>
          <p:nvPr/>
        </p:nvSpPr>
        <p:spPr>
          <a:xfrm>
            <a:off x="4572000" y="6470925"/>
            <a:ext cx="457200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400" dirty="0">
                <a:hlinkClick r:id="rId3"/>
              </a:rPr>
              <a:t>lung_model-5b509af5c9e77c0037873130.jpg (1000×1000)</a:t>
            </a:r>
            <a:endParaRPr lang="en-US" sz="1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175" name="Rectangle 7174">
            <a:extLst>
              <a:ext uri="{FF2B5EF4-FFF2-40B4-BE49-F238E27FC236}">
                <a16:creationId xmlns:a16="http://schemas.microsoft.com/office/drawing/2014/main" id="{F13C74B1-5B17-4795-BED0-7140497B44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77" name="sketchy line">
            <a:extLst>
              <a:ext uri="{FF2B5EF4-FFF2-40B4-BE49-F238E27FC236}">
                <a16:creationId xmlns:a16="http://schemas.microsoft.com/office/drawing/2014/main" id="{D4974D33-8DC5-464E-8C6D-BE58F0669C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0060" y="2586994"/>
            <a:ext cx="2606040" cy="18288"/>
          </a:xfrm>
          <a:custGeom>
            <a:avLst/>
            <a:gdLst>
              <a:gd name="connsiteX0" fmla="*/ 0 w 2606040"/>
              <a:gd name="connsiteY0" fmla="*/ 0 h 18288"/>
              <a:gd name="connsiteX1" fmla="*/ 625450 w 2606040"/>
              <a:gd name="connsiteY1" fmla="*/ 0 h 18288"/>
              <a:gd name="connsiteX2" fmla="*/ 1224839 w 2606040"/>
              <a:gd name="connsiteY2" fmla="*/ 0 h 18288"/>
              <a:gd name="connsiteX3" fmla="*/ 1824228 w 2606040"/>
              <a:gd name="connsiteY3" fmla="*/ 0 h 18288"/>
              <a:gd name="connsiteX4" fmla="*/ 2606040 w 2606040"/>
              <a:gd name="connsiteY4" fmla="*/ 0 h 18288"/>
              <a:gd name="connsiteX5" fmla="*/ 2606040 w 2606040"/>
              <a:gd name="connsiteY5" fmla="*/ 18288 h 18288"/>
              <a:gd name="connsiteX6" fmla="*/ 1902409 w 2606040"/>
              <a:gd name="connsiteY6" fmla="*/ 18288 h 18288"/>
              <a:gd name="connsiteX7" fmla="*/ 1276960 w 2606040"/>
              <a:gd name="connsiteY7" fmla="*/ 18288 h 18288"/>
              <a:gd name="connsiteX8" fmla="*/ 677570 w 2606040"/>
              <a:gd name="connsiteY8" fmla="*/ 18288 h 18288"/>
              <a:gd name="connsiteX9" fmla="*/ 0 w 2606040"/>
              <a:gd name="connsiteY9" fmla="*/ 18288 h 18288"/>
              <a:gd name="connsiteX10" fmla="*/ 0 w 2606040"/>
              <a:gd name="connsiteY10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606040" h="18288" fill="none" extrusionOk="0">
                <a:moveTo>
                  <a:pt x="0" y="0"/>
                </a:moveTo>
                <a:cubicBezTo>
                  <a:pt x="266776" y="-600"/>
                  <a:pt x="322756" y="3201"/>
                  <a:pt x="625450" y="0"/>
                </a:cubicBezTo>
                <a:cubicBezTo>
                  <a:pt x="928144" y="-3201"/>
                  <a:pt x="968141" y="9269"/>
                  <a:pt x="1224839" y="0"/>
                </a:cubicBezTo>
                <a:cubicBezTo>
                  <a:pt x="1481537" y="-9269"/>
                  <a:pt x="1569059" y="21947"/>
                  <a:pt x="1824228" y="0"/>
                </a:cubicBezTo>
                <a:cubicBezTo>
                  <a:pt x="2079397" y="-21947"/>
                  <a:pt x="2326053" y="-10194"/>
                  <a:pt x="2606040" y="0"/>
                </a:cubicBezTo>
                <a:cubicBezTo>
                  <a:pt x="2605462" y="4771"/>
                  <a:pt x="2606793" y="12323"/>
                  <a:pt x="2606040" y="18288"/>
                </a:cubicBezTo>
                <a:cubicBezTo>
                  <a:pt x="2256758" y="31410"/>
                  <a:pt x="2173673" y="-12878"/>
                  <a:pt x="1902409" y="18288"/>
                </a:cubicBezTo>
                <a:cubicBezTo>
                  <a:pt x="1631145" y="49454"/>
                  <a:pt x="1461378" y="5466"/>
                  <a:pt x="1276960" y="18288"/>
                </a:cubicBezTo>
                <a:cubicBezTo>
                  <a:pt x="1092542" y="31110"/>
                  <a:pt x="890442" y="13213"/>
                  <a:pt x="677570" y="18288"/>
                </a:cubicBezTo>
                <a:cubicBezTo>
                  <a:pt x="464698" y="23364"/>
                  <a:pt x="187648" y="35837"/>
                  <a:pt x="0" y="18288"/>
                </a:cubicBezTo>
                <a:cubicBezTo>
                  <a:pt x="841" y="12879"/>
                  <a:pt x="-726" y="3977"/>
                  <a:pt x="0" y="0"/>
                </a:cubicBezTo>
                <a:close/>
              </a:path>
              <a:path w="2606040" h="18288" stroke="0" extrusionOk="0">
                <a:moveTo>
                  <a:pt x="0" y="0"/>
                </a:moveTo>
                <a:cubicBezTo>
                  <a:pt x="197231" y="3803"/>
                  <a:pt x="358914" y="-9291"/>
                  <a:pt x="599389" y="0"/>
                </a:cubicBezTo>
                <a:cubicBezTo>
                  <a:pt x="839864" y="9291"/>
                  <a:pt x="979371" y="8509"/>
                  <a:pt x="1303020" y="0"/>
                </a:cubicBezTo>
                <a:cubicBezTo>
                  <a:pt x="1626669" y="-8509"/>
                  <a:pt x="1726300" y="7440"/>
                  <a:pt x="1876349" y="0"/>
                </a:cubicBezTo>
                <a:cubicBezTo>
                  <a:pt x="2026398" y="-7440"/>
                  <a:pt x="2430712" y="17957"/>
                  <a:pt x="2606040" y="0"/>
                </a:cubicBezTo>
                <a:cubicBezTo>
                  <a:pt x="2605426" y="8857"/>
                  <a:pt x="2606544" y="13619"/>
                  <a:pt x="2606040" y="18288"/>
                </a:cubicBezTo>
                <a:cubicBezTo>
                  <a:pt x="2393024" y="2241"/>
                  <a:pt x="2191161" y="39259"/>
                  <a:pt x="1980590" y="18288"/>
                </a:cubicBezTo>
                <a:cubicBezTo>
                  <a:pt x="1770019" y="-2683"/>
                  <a:pt x="1476440" y="36114"/>
                  <a:pt x="1276960" y="18288"/>
                </a:cubicBezTo>
                <a:cubicBezTo>
                  <a:pt x="1077480" y="463"/>
                  <a:pt x="880988" y="42125"/>
                  <a:pt x="651510" y="18288"/>
                </a:cubicBezTo>
                <a:cubicBezTo>
                  <a:pt x="422032" y="-5549"/>
                  <a:pt x="130744" y="-1947"/>
                  <a:pt x="0" y="18288"/>
                </a:cubicBezTo>
                <a:cubicBezTo>
                  <a:pt x="-487" y="10816"/>
                  <a:pt x="-839" y="6058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445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2863741219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" y="666727"/>
            <a:ext cx="3551166" cy="193855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>
                <a:latin typeface="Amasis MT Pro Black" panose="02040A04050005020304" pitchFamily="18" charset="0"/>
              </a:rPr>
              <a:t>Exercise and Breathing: </a:t>
            </a:r>
          </a:p>
          <a:p>
            <a:pPr marL="0" indent="0">
              <a:buNone/>
            </a:pPr>
            <a:r>
              <a:rPr lang="en-US" sz="2400" dirty="0"/>
              <a:t>Why do we breathe faster when exercising?</a:t>
            </a:r>
          </a:p>
          <a:p>
            <a:endParaRPr lang="en-US" sz="2400" dirty="0"/>
          </a:p>
        </p:txBody>
      </p:sp>
      <p:pic>
        <p:nvPicPr>
          <p:cNvPr id="7170" name="Picture 2">
            <a:extLst>
              <a:ext uri="{FF2B5EF4-FFF2-40B4-BE49-F238E27FC236}">
                <a16:creationId xmlns:a16="http://schemas.microsoft.com/office/drawing/2014/main" id="{1A01D979-94FF-266E-F0DD-490057B39A8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2962" b="4"/>
          <a:stretch/>
        </p:blipFill>
        <p:spPr bwMode="auto">
          <a:xfrm>
            <a:off x="3566161" y="0"/>
            <a:ext cx="5575554" cy="6858000"/>
          </a:xfrm>
          <a:custGeom>
            <a:avLst/>
            <a:gdLst/>
            <a:ahLst/>
            <a:cxnLst/>
            <a:rect l="l" t="t" r="r" b="b"/>
            <a:pathLst>
              <a:path w="6878775" h="6858000">
                <a:moveTo>
                  <a:pt x="1102973" y="0"/>
                </a:moveTo>
                <a:lnTo>
                  <a:pt x="1160688" y="0"/>
                </a:lnTo>
                <a:lnTo>
                  <a:pt x="983189" y="331786"/>
                </a:lnTo>
                <a:cubicBezTo>
                  <a:pt x="914866" y="469145"/>
                  <a:pt x="850355" y="608712"/>
                  <a:pt x="789261" y="750263"/>
                </a:cubicBezTo>
                <a:cubicBezTo>
                  <a:pt x="774307" y="784928"/>
                  <a:pt x="759992" y="819849"/>
                  <a:pt x="745295" y="854514"/>
                </a:cubicBezTo>
                <a:cubicBezTo>
                  <a:pt x="756682" y="845393"/>
                  <a:pt x="765489" y="833492"/>
                  <a:pt x="770857" y="819975"/>
                </a:cubicBezTo>
                <a:cubicBezTo>
                  <a:pt x="879943" y="589569"/>
                  <a:pt x="999605" y="365513"/>
                  <a:pt x="1131329" y="148742"/>
                </a:cubicBezTo>
                <a:lnTo>
                  <a:pt x="1227589" y="0"/>
                </a:lnTo>
                <a:lnTo>
                  <a:pt x="6878775" y="0"/>
                </a:lnTo>
                <a:lnTo>
                  <a:pt x="6878775" y="6858000"/>
                </a:lnTo>
                <a:lnTo>
                  <a:pt x="713521" y="6858000"/>
                </a:lnTo>
                <a:lnTo>
                  <a:pt x="625642" y="6670527"/>
                </a:lnTo>
                <a:cubicBezTo>
                  <a:pt x="507232" y="6398531"/>
                  <a:pt x="403083" y="6118381"/>
                  <a:pt x="312785" y="5830359"/>
                </a:cubicBezTo>
                <a:cubicBezTo>
                  <a:pt x="278149" y="5719759"/>
                  <a:pt x="248879" y="5607635"/>
                  <a:pt x="212198" y="5480401"/>
                </a:cubicBezTo>
                <a:cubicBezTo>
                  <a:pt x="212208" y="5491601"/>
                  <a:pt x="212803" y="5502788"/>
                  <a:pt x="213988" y="5513923"/>
                </a:cubicBezTo>
                <a:cubicBezTo>
                  <a:pt x="264089" y="5723695"/>
                  <a:pt x="307290" y="5935370"/>
                  <a:pt x="365826" y="6142729"/>
                </a:cubicBezTo>
                <a:cubicBezTo>
                  <a:pt x="433152" y="6380817"/>
                  <a:pt x="510068" y="6614016"/>
                  <a:pt x="597975" y="6841549"/>
                </a:cubicBezTo>
                <a:lnTo>
                  <a:pt x="604824" y="6858000"/>
                </a:lnTo>
                <a:lnTo>
                  <a:pt x="552056" y="6858000"/>
                </a:lnTo>
                <a:lnTo>
                  <a:pt x="539576" y="6828295"/>
                </a:lnTo>
                <a:cubicBezTo>
                  <a:pt x="380597" y="6414594"/>
                  <a:pt x="260223" y="5988893"/>
                  <a:pt x="171555" y="5552906"/>
                </a:cubicBezTo>
                <a:cubicBezTo>
                  <a:pt x="91163" y="5157998"/>
                  <a:pt x="43746" y="4758899"/>
                  <a:pt x="12305" y="4357388"/>
                </a:cubicBezTo>
                <a:cubicBezTo>
                  <a:pt x="-14281" y="4013908"/>
                  <a:pt x="4507" y="3672965"/>
                  <a:pt x="46684" y="3331516"/>
                </a:cubicBezTo>
                <a:cubicBezTo>
                  <a:pt x="127203" y="2664286"/>
                  <a:pt x="277819" y="2007265"/>
                  <a:pt x="496065" y="1371196"/>
                </a:cubicBezTo>
                <a:cubicBezTo>
                  <a:pt x="636273" y="966066"/>
                  <a:pt x="800445" y="573253"/>
                  <a:pt x="995723" y="196614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7181" name="TextBox 6">
            <a:extLst>
              <a:ext uri="{FF2B5EF4-FFF2-40B4-BE49-F238E27FC236}">
                <a16:creationId xmlns:a16="http://schemas.microsoft.com/office/drawing/2014/main" id="{8547A6C2-98CF-269B-31BE-256F701D702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211237140"/>
              </p:ext>
            </p:extLst>
          </p:nvPr>
        </p:nvGraphicFramePr>
        <p:xfrm>
          <a:off x="349045" y="2764670"/>
          <a:ext cx="5159080" cy="393385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1" dur="2000"/>
                                        <p:tgtEl>
                                          <p:spTgt spid="7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718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71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71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Graphic spid="7181" grpId="0">
        <p:bldAsOne/>
      </p:bldGraphic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5" name="Rectangle 14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3" y="1914812"/>
            <a:ext cx="6858000" cy="3028377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4" y="1924949"/>
            <a:ext cx="6857999" cy="302837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263195" y="4092815"/>
            <a:ext cx="2501979" cy="302838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376302" y="969718"/>
            <a:ext cx="292526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20" y="1904672"/>
            <a:ext cx="6858003" cy="3028376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Title 1">
            <a:extLst>
              <a:ext uri="{FF2B5EF4-FFF2-40B4-BE49-F238E27FC236}">
                <a16:creationId xmlns:a16="http://schemas.microsoft.com/office/drawing/2014/main" id="{CB791385-E0C7-0403-0031-496A378EAC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4968" y="2869772"/>
            <a:ext cx="2397945" cy="1143000"/>
          </a:xfrm>
        </p:spPr>
        <p:txBody>
          <a:bodyPr/>
          <a:lstStyle/>
          <a:p>
            <a:r>
              <a:rPr dirty="0">
                <a:solidFill>
                  <a:schemeClr val="bg1"/>
                </a:solidFill>
                <a:latin typeface="Amasis MT Pro Black" panose="02040A04050005020304" pitchFamily="18" charset="0"/>
              </a:rPr>
              <a:t>Review</a:t>
            </a:r>
          </a:p>
        </p:txBody>
      </p:sp>
      <p:sp>
        <p:nvSpPr>
          <p:cNvPr id="22" name="Content Placeholder 2">
            <a:extLst>
              <a:ext uri="{FF2B5EF4-FFF2-40B4-BE49-F238E27FC236}">
                <a16:creationId xmlns:a16="http://schemas.microsoft.com/office/drawing/2014/main" id="{55BAFCE4-DE86-DAED-B403-E38269D179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90799" y="487557"/>
            <a:ext cx="5487730" cy="2157320"/>
          </a:xfrm>
        </p:spPr>
        <p:txBody>
          <a:bodyPr>
            <a:normAutofit/>
          </a:bodyPr>
          <a:lstStyle/>
          <a:p>
            <a:endParaRPr dirty="0">
              <a:latin typeface="Amasis MT Pro Medium" panose="02040604050005020304" pitchFamily="18" charset="0"/>
            </a:endParaRPr>
          </a:p>
          <a:p>
            <a:pPr marL="0" indent="0">
              <a:buNone/>
            </a:pPr>
            <a:r>
              <a:rPr dirty="0">
                <a:latin typeface="Amasis MT Pro Medium" panose="02040604050005020304" pitchFamily="18" charset="0"/>
              </a:rPr>
              <a:t>1. What is the main function of the lungs?</a:t>
            </a:r>
          </a:p>
          <a:p>
            <a:endParaRPr dirty="0">
              <a:latin typeface="Amasis MT Pro Medium" panose="02040604050005020304" pitchFamily="18" charset="0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E4F1B706-BB9F-2B21-BBAA-266162469FD7}"/>
              </a:ext>
            </a:extLst>
          </p:cNvPr>
          <p:cNvSpPr txBox="1"/>
          <p:nvPr/>
        </p:nvSpPr>
        <p:spPr>
          <a:xfrm>
            <a:off x="3390799" y="2743200"/>
            <a:ext cx="5458233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n-US" sz="3200" dirty="0">
                <a:latin typeface="Amasis MT Pro Medium" panose="02040604050005020304" pitchFamily="18" charset="0"/>
              </a:rPr>
              <a:t>2. What does the diaphragm do during inhalation?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DA4CEFC8-6431-E1B5-A9B3-20051582CD47}"/>
              </a:ext>
            </a:extLst>
          </p:cNvPr>
          <p:cNvSpPr txBox="1"/>
          <p:nvPr/>
        </p:nvSpPr>
        <p:spPr>
          <a:xfrm>
            <a:off x="3390798" y="4356016"/>
            <a:ext cx="5369743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n-US" sz="3200" dirty="0">
                <a:latin typeface="Amasis MT Pro Medium" panose="02040604050005020304" pitchFamily="18" charset="0"/>
              </a:rPr>
              <a:t>3. Why does your breathing rate increase during exercise?</a:t>
            </a:r>
          </a:p>
        </p:txBody>
      </p:sp>
    </p:spTree>
    <p:extLst>
      <p:ext uri="{BB962C8B-B14F-4D97-AF65-F5344CB8AC3E}">
        <p14:creationId xmlns:p14="http://schemas.microsoft.com/office/powerpoint/2010/main" val="5624464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  <p:bldP spid="22" grpId="0" build="p"/>
      <p:bldP spid="23" grpId="0"/>
      <p:bldP spid="24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708</TotalTime>
  <Words>388</Words>
  <Application>Microsoft Office PowerPoint</Application>
  <PresentationFormat>On-screen Show (4:3)</PresentationFormat>
  <Paragraphs>54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Amasis MT Pro</vt:lpstr>
      <vt:lpstr>Amasis MT Pro Black</vt:lpstr>
      <vt:lpstr>Amasis MT Pro Medium</vt:lpstr>
      <vt:lpstr>Arial</vt:lpstr>
      <vt:lpstr>Calibri</vt:lpstr>
      <vt:lpstr>Office Theme</vt:lpstr>
      <vt:lpstr>The Respiratory System and Oxygen Exchange</vt:lpstr>
      <vt:lpstr>Essential Question</vt:lpstr>
      <vt:lpstr>Major Organs of the Respiratory System</vt:lpstr>
      <vt:lpstr>The Breathing Process</vt:lpstr>
      <vt:lpstr>The Role of Oxygen Exchange</vt:lpstr>
      <vt:lpstr>Hands-On Experiment Instructions: “Step-by-Step Instructions for Creating the Lung Model” </vt:lpstr>
      <vt:lpstr>Observation and Key Findings</vt:lpstr>
      <vt:lpstr>PowerPoint Presentation</vt:lpstr>
      <vt:lpstr>Review</vt:lpstr>
      <vt:lpstr>Clean-up and Safety Reminders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Substitute Teacher</dc:creator>
  <cp:keywords/>
  <dc:description>generated using python-pptx</dc:description>
  <cp:lastModifiedBy>John mark Barbado</cp:lastModifiedBy>
  <cp:revision>2</cp:revision>
  <dcterms:created xsi:type="dcterms:W3CDTF">2013-01-27T09:14:16Z</dcterms:created>
  <dcterms:modified xsi:type="dcterms:W3CDTF">2025-03-10T11:14:47Z</dcterms:modified>
  <cp:category/>
</cp:coreProperties>
</file>