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7"/>
  </p:notes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8011B8-CA36-4831-A1C6-143BE301699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7D2CB20-FFB9-4B0F-80C9-B49E6782034E}">
      <dgm:prSet/>
      <dgm:spPr/>
      <dgm:t>
        <a:bodyPr/>
        <a:lstStyle/>
        <a:p>
          <a:r>
            <a:rPr lang="en-US" b="1" dirty="0"/>
            <a:t>Skull (Cranium) </a:t>
          </a:r>
          <a:r>
            <a:rPr lang="en-US" dirty="0"/>
            <a:t>– Protects the brain, which controls all body functions. Damage to the skull can lead to severe brain injuries, affecting memory, movement, or even life functions.</a:t>
          </a:r>
        </a:p>
      </dgm:t>
    </dgm:pt>
    <dgm:pt modelId="{AF37E1C3-B6F3-450F-B2B1-CC51C4850C35}" type="parTrans" cxnId="{D6770669-1857-4351-A8BB-2A084D438A13}">
      <dgm:prSet/>
      <dgm:spPr/>
      <dgm:t>
        <a:bodyPr/>
        <a:lstStyle/>
        <a:p>
          <a:endParaRPr lang="en-US"/>
        </a:p>
      </dgm:t>
    </dgm:pt>
    <dgm:pt modelId="{A37684F3-1A2B-4063-8351-BC01E8569FFD}" type="sibTrans" cxnId="{D6770669-1857-4351-A8BB-2A084D438A13}">
      <dgm:prSet/>
      <dgm:spPr/>
      <dgm:t>
        <a:bodyPr/>
        <a:lstStyle/>
        <a:p>
          <a:endParaRPr lang="en-US"/>
        </a:p>
      </dgm:t>
    </dgm:pt>
    <dgm:pt modelId="{BD00F54B-D7FD-409B-8FCF-5B6DFD23780C}">
      <dgm:prSet/>
      <dgm:spPr/>
      <dgm:t>
        <a:bodyPr/>
        <a:lstStyle/>
        <a:p>
          <a:r>
            <a:rPr lang="en-US" b="1"/>
            <a:t>Spinal Column (Vertebrae) </a:t>
          </a:r>
          <a:r>
            <a:rPr lang="en-US"/>
            <a:t>– Protects the spinal cord, which carries messages between the brain and body. A spinal injury can cause paralysis or loss of function.</a:t>
          </a:r>
        </a:p>
      </dgm:t>
    </dgm:pt>
    <dgm:pt modelId="{36396F20-CFB5-4C83-B0BA-C7348F253227}" type="parTrans" cxnId="{A138B390-4C1D-4286-B56D-57EFD655BEBD}">
      <dgm:prSet/>
      <dgm:spPr/>
      <dgm:t>
        <a:bodyPr/>
        <a:lstStyle/>
        <a:p>
          <a:endParaRPr lang="en-US"/>
        </a:p>
      </dgm:t>
    </dgm:pt>
    <dgm:pt modelId="{E2EDC1FD-BFD9-4986-A6E7-EC0EBD54D229}" type="sibTrans" cxnId="{A138B390-4C1D-4286-B56D-57EFD655BEBD}">
      <dgm:prSet/>
      <dgm:spPr/>
      <dgm:t>
        <a:bodyPr/>
        <a:lstStyle/>
        <a:p>
          <a:endParaRPr lang="en-US"/>
        </a:p>
      </dgm:t>
    </dgm:pt>
    <dgm:pt modelId="{43F920DB-9444-4972-AE33-3E9702DFE4B7}" type="pres">
      <dgm:prSet presAssocID="{368011B8-CA36-4831-A1C6-143BE3016995}" presName="vert0" presStyleCnt="0">
        <dgm:presLayoutVars>
          <dgm:dir/>
          <dgm:animOne val="branch"/>
          <dgm:animLvl val="lvl"/>
        </dgm:presLayoutVars>
      </dgm:prSet>
      <dgm:spPr/>
    </dgm:pt>
    <dgm:pt modelId="{35EB2C2A-7B37-480C-8D6C-8B59487AD577}" type="pres">
      <dgm:prSet presAssocID="{37D2CB20-FFB9-4B0F-80C9-B49E6782034E}" presName="thickLine" presStyleLbl="alignNode1" presStyleIdx="0" presStyleCnt="2"/>
      <dgm:spPr/>
    </dgm:pt>
    <dgm:pt modelId="{A2B0622D-A050-47B4-8545-C2D606698A64}" type="pres">
      <dgm:prSet presAssocID="{37D2CB20-FFB9-4B0F-80C9-B49E6782034E}" presName="horz1" presStyleCnt="0"/>
      <dgm:spPr/>
    </dgm:pt>
    <dgm:pt modelId="{A587864D-BC41-4E09-9B6E-BADB9977F4A2}" type="pres">
      <dgm:prSet presAssocID="{37D2CB20-FFB9-4B0F-80C9-B49E6782034E}" presName="tx1" presStyleLbl="revTx" presStyleIdx="0" presStyleCnt="2"/>
      <dgm:spPr/>
    </dgm:pt>
    <dgm:pt modelId="{F1C66459-E123-4DE6-BA43-7675E39B615D}" type="pres">
      <dgm:prSet presAssocID="{37D2CB20-FFB9-4B0F-80C9-B49E6782034E}" presName="vert1" presStyleCnt="0"/>
      <dgm:spPr/>
    </dgm:pt>
    <dgm:pt modelId="{97C9CAD7-E2EA-4CC8-ABE4-B9198914ACC5}" type="pres">
      <dgm:prSet presAssocID="{BD00F54B-D7FD-409B-8FCF-5B6DFD23780C}" presName="thickLine" presStyleLbl="alignNode1" presStyleIdx="1" presStyleCnt="2"/>
      <dgm:spPr/>
    </dgm:pt>
    <dgm:pt modelId="{D3C3BF84-5872-4C85-87FB-45DF9AABFF52}" type="pres">
      <dgm:prSet presAssocID="{BD00F54B-D7FD-409B-8FCF-5B6DFD23780C}" presName="horz1" presStyleCnt="0"/>
      <dgm:spPr/>
    </dgm:pt>
    <dgm:pt modelId="{5ADF3E4C-513A-4E7E-B2C1-C89E299D84E3}" type="pres">
      <dgm:prSet presAssocID="{BD00F54B-D7FD-409B-8FCF-5B6DFD23780C}" presName="tx1" presStyleLbl="revTx" presStyleIdx="1" presStyleCnt="2"/>
      <dgm:spPr/>
    </dgm:pt>
    <dgm:pt modelId="{C7569300-C90A-45B1-91A1-E64E5D473EF3}" type="pres">
      <dgm:prSet presAssocID="{BD00F54B-D7FD-409B-8FCF-5B6DFD23780C}" presName="vert1" presStyleCnt="0"/>
      <dgm:spPr/>
    </dgm:pt>
  </dgm:ptLst>
  <dgm:cxnLst>
    <dgm:cxn modelId="{792C1268-2E31-428C-A48C-DF29708EE4BC}" type="presOf" srcId="{BD00F54B-D7FD-409B-8FCF-5B6DFD23780C}" destId="{5ADF3E4C-513A-4E7E-B2C1-C89E299D84E3}" srcOrd="0" destOrd="0" presId="urn:microsoft.com/office/officeart/2008/layout/LinedList"/>
    <dgm:cxn modelId="{D6770669-1857-4351-A8BB-2A084D438A13}" srcId="{368011B8-CA36-4831-A1C6-143BE3016995}" destId="{37D2CB20-FFB9-4B0F-80C9-B49E6782034E}" srcOrd="0" destOrd="0" parTransId="{AF37E1C3-B6F3-450F-B2B1-CC51C4850C35}" sibTransId="{A37684F3-1A2B-4063-8351-BC01E8569FFD}"/>
    <dgm:cxn modelId="{A138B390-4C1D-4286-B56D-57EFD655BEBD}" srcId="{368011B8-CA36-4831-A1C6-143BE3016995}" destId="{BD00F54B-D7FD-409B-8FCF-5B6DFD23780C}" srcOrd="1" destOrd="0" parTransId="{36396F20-CFB5-4C83-B0BA-C7348F253227}" sibTransId="{E2EDC1FD-BFD9-4986-A6E7-EC0EBD54D229}"/>
    <dgm:cxn modelId="{DC8D7BDD-9936-41A9-A1CE-2CA96F412BF3}" type="presOf" srcId="{37D2CB20-FFB9-4B0F-80C9-B49E6782034E}" destId="{A587864D-BC41-4E09-9B6E-BADB9977F4A2}" srcOrd="0" destOrd="0" presId="urn:microsoft.com/office/officeart/2008/layout/LinedList"/>
    <dgm:cxn modelId="{9F6E0FF4-C352-4963-9673-4BAA38A33F76}" type="presOf" srcId="{368011B8-CA36-4831-A1C6-143BE3016995}" destId="{43F920DB-9444-4972-AE33-3E9702DFE4B7}" srcOrd="0" destOrd="0" presId="urn:microsoft.com/office/officeart/2008/layout/LinedList"/>
    <dgm:cxn modelId="{E143E695-FB9C-4C27-A199-AFF7AC19053C}" type="presParOf" srcId="{43F920DB-9444-4972-AE33-3E9702DFE4B7}" destId="{35EB2C2A-7B37-480C-8D6C-8B59487AD577}" srcOrd="0" destOrd="0" presId="urn:microsoft.com/office/officeart/2008/layout/LinedList"/>
    <dgm:cxn modelId="{9FED9BA7-C5CA-4673-BE24-2DCCCD8B002F}" type="presParOf" srcId="{43F920DB-9444-4972-AE33-3E9702DFE4B7}" destId="{A2B0622D-A050-47B4-8545-C2D606698A64}" srcOrd="1" destOrd="0" presId="urn:microsoft.com/office/officeart/2008/layout/LinedList"/>
    <dgm:cxn modelId="{AD01BDCF-2A85-437E-B59C-D5F62C475DA5}" type="presParOf" srcId="{A2B0622D-A050-47B4-8545-C2D606698A64}" destId="{A587864D-BC41-4E09-9B6E-BADB9977F4A2}" srcOrd="0" destOrd="0" presId="urn:microsoft.com/office/officeart/2008/layout/LinedList"/>
    <dgm:cxn modelId="{52E69859-E9CE-42F4-BF63-E359459DC0E3}" type="presParOf" srcId="{A2B0622D-A050-47B4-8545-C2D606698A64}" destId="{F1C66459-E123-4DE6-BA43-7675E39B615D}" srcOrd="1" destOrd="0" presId="urn:microsoft.com/office/officeart/2008/layout/LinedList"/>
    <dgm:cxn modelId="{8D792F05-EA9D-4A01-BAB3-9D9162C68654}" type="presParOf" srcId="{43F920DB-9444-4972-AE33-3E9702DFE4B7}" destId="{97C9CAD7-E2EA-4CC8-ABE4-B9198914ACC5}" srcOrd="2" destOrd="0" presId="urn:microsoft.com/office/officeart/2008/layout/LinedList"/>
    <dgm:cxn modelId="{8E9EB3DE-E8B1-4B82-995E-9B95550E7B09}" type="presParOf" srcId="{43F920DB-9444-4972-AE33-3E9702DFE4B7}" destId="{D3C3BF84-5872-4C85-87FB-45DF9AABFF52}" srcOrd="3" destOrd="0" presId="urn:microsoft.com/office/officeart/2008/layout/LinedList"/>
    <dgm:cxn modelId="{456B1C2F-6EB7-4CB2-B36F-79B3F9A85AD1}" type="presParOf" srcId="{D3C3BF84-5872-4C85-87FB-45DF9AABFF52}" destId="{5ADF3E4C-513A-4E7E-B2C1-C89E299D84E3}" srcOrd="0" destOrd="0" presId="urn:microsoft.com/office/officeart/2008/layout/LinedList"/>
    <dgm:cxn modelId="{FCE7B2E8-A562-42EA-A285-B6981E2AEBB0}" type="presParOf" srcId="{D3C3BF84-5872-4C85-87FB-45DF9AABFF52}" destId="{C7569300-C90A-45B1-91A1-E64E5D473EF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7F791B-757D-4108-8258-0C96BCE22FB6}" type="doc">
      <dgm:prSet loTypeId="urn:microsoft.com/office/officeart/2016/7/layout/BasicLinearProcessNumbered" loCatId="process" qsTypeId="urn:microsoft.com/office/officeart/2005/8/quickstyle/simple1" qsCatId="simple" csTypeId="urn:microsoft.com/office/officeart/2005/8/colors/accent0_3" csCatId="mainScheme"/>
      <dgm:spPr/>
      <dgm:t>
        <a:bodyPr/>
        <a:lstStyle/>
        <a:p>
          <a:endParaRPr lang="en-US"/>
        </a:p>
      </dgm:t>
    </dgm:pt>
    <dgm:pt modelId="{159476FF-64F3-4AF1-807A-87BA0C3B1D33}">
      <dgm:prSet/>
      <dgm:spPr/>
      <dgm:t>
        <a:bodyPr/>
        <a:lstStyle/>
        <a:p>
          <a:r>
            <a:rPr lang="en-US" b="1" dirty="0">
              <a:solidFill>
                <a:srgbClr val="C00000"/>
              </a:solidFill>
            </a:rPr>
            <a:t>Malleus (Hammer) </a:t>
          </a:r>
          <a:r>
            <a:rPr lang="en-US" dirty="0"/>
            <a:t>– Connects to the eardrum and transmits vibrations to the incus.</a:t>
          </a:r>
        </a:p>
      </dgm:t>
    </dgm:pt>
    <dgm:pt modelId="{7B90053F-5403-473F-8F0D-F30C8B92FF2B}" type="parTrans" cxnId="{DBFDAF93-62E4-486D-8D4B-E6ADFBBB5427}">
      <dgm:prSet/>
      <dgm:spPr/>
      <dgm:t>
        <a:bodyPr/>
        <a:lstStyle/>
        <a:p>
          <a:endParaRPr lang="en-US"/>
        </a:p>
      </dgm:t>
    </dgm:pt>
    <dgm:pt modelId="{B57A890F-DC2F-4C65-A1D5-E877846E4BDB}" type="sibTrans" cxnId="{DBFDAF93-62E4-486D-8D4B-E6ADFBBB5427}">
      <dgm:prSet phldrT="1" phldr="0"/>
      <dgm:spPr/>
      <dgm:t>
        <a:bodyPr/>
        <a:lstStyle/>
        <a:p>
          <a:r>
            <a:rPr lang="en-US"/>
            <a:t>1</a:t>
          </a:r>
        </a:p>
      </dgm:t>
    </dgm:pt>
    <dgm:pt modelId="{87E4B3E9-21C3-4F83-A65C-96F00F3A0B4A}">
      <dgm:prSet/>
      <dgm:spPr/>
      <dgm:t>
        <a:bodyPr/>
        <a:lstStyle/>
        <a:p>
          <a:r>
            <a:rPr lang="en-US" b="1" dirty="0">
              <a:solidFill>
                <a:srgbClr val="C00000"/>
              </a:solidFill>
            </a:rPr>
            <a:t>Incus (Anvil) </a:t>
          </a:r>
          <a:r>
            <a:rPr lang="en-US" dirty="0"/>
            <a:t>– Passes vibrations from the malleus to the stapes.</a:t>
          </a:r>
        </a:p>
      </dgm:t>
    </dgm:pt>
    <dgm:pt modelId="{764F5C79-808E-467A-BD32-1308E8327E85}" type="parTrans" cxnId="{121BB5E7-47A0-4B8E-A822-76FDC1580717}">
      <dgm:prSet/>
      <dgm:spPr/>
      <dgm:t>
        <a:bodyPr/>
        <a:lstStyle/>
        <a:p>
          <a:endParaRPr lang="en-US"/>
        </a:p>
      </dgm:t>
    </dgm:pt>
    <dgm:pt modelId="{06CE80EA-2E93-46F5-8DD4-E76F8DB212B3}" type="sibTrans" cxnId="{121BB5E7-47A0-4B8E-A822-76FDC1580717}">
      <dgm:prSet phldrT="2" phldr="0"/>
      <dgm:spPr/>
      <dgm:t>
        <a:bodyPr/>
        <a:lstStyle/>
        <a:p>
          <a:r>
            <a:rPr lang="en-US"/>
            <a:t>2</a:t>
          </a:r>
        </a:p>
      </dgm:t>
    </dgm:pt>
    <dgm:pt modelId="{79A01D25-55EE-4735-B409-2BC17ED07B77}">
      <dgm:prSet/>
      <dgm:spPr/>
      <dgm:t>
        <a:bodyPr/>
        <a:lstStyle/>
        <a:p>
          <a:r>
            <a:rPr lang="en-US" b="1" dirty="0">
              <a:solidFill>
                <a:srgbClr val="C00000"/>
              </a:solidFill>
            </a:rPr>
            <a:t>Stapes (Stirrup) </a:t>
          </a:r>
          <a:r>
            <a:rPr lang="en-US" dirty="0"/>
            <a:t>– The smallest bone in the human body, which sends vibrations to the inner ear for sound processing.</a:t>
          </a:r>
        </a:p>
      </dgm:t>
    </dgm:pt>
    <dgm:pt modelId="{F98FD33D-9E38-409A-9EBE-32DD026F742F}" type="parTrans" cxnId="{2E7B97CE-CF7A-4C8F-B656-5F0C41347655}">
      <dgm:prSet/>
      <dgm:spPr/>
      <dgm:t>
        <a:bodyPr/>
        <a:lstStyle/>
        <a:p>
          <a:endParaRPr lang="en-US"/>
        </a:p>
      </dgm:t>
    </dgm:pt>
    <dgm:pt modelId="{EE22C2FC-ED97-46F3-8884-F3AB03A91478}" type="sibTrans" cxnId="{2E7B97CE-CF7A-4C8F-B656-5F0C41347655}">
      <dgm:prSet phldrT="3" phldr="0"/>
      <dgm:spPr/>
      <dgm:t>
        <a:bodyPr/>
        <a:lstStyle/>
        <a:p>
          <a:r>
            <a:rPr lang="en-US"/>
            <a:t>3</a:t>
          </a:r>
        </a:p>
      </dgm:t>
    </dgm:pt>
    <dgm:pt modelId="{B61170D9-84E0-4B1B-9725-B431774C5ABC}" type="pres">
      <dgm:prSet presAssocID="{A97F791B-757D-4108-8258-0C96BCE22FB6}" presName="Name0" presStyleCnt="0">
        <dgm:presLayoutVars>
          <dgm:animLvl val="lvl"/>
          <dgm:resizeHandles val="exact"/>
        </dgm:presLayoutVars>
      </dgm:prSet>
      <dgm:spPr/>
    </dgm:pt>
    <dgm:pt modelId="{38CF6697-ECF7-4F67-97BD-6B69967620EA}" type="pres">
      <dgm:prSet presAssocID="{159476FF-64F3-4AF1-807A-87BA0C3B1D33}" presName="compositeNode" presStyleCnt="0">
        <dgm:presLayoutVars>
          <dgm:bulletEnabled val="1"/>
        </dgm:presLayoutVars>
      </dgm:prSet>
      <dgm:spPr/>
    </dgm:pt>
    <dgm:pt modelId="{D257E278-4C06-4344-8775-9A0AB7A68124}" type="pres">
      <dgm:prSet presAssocID="{159476FF-64F3-4AF1-807A-87BA0C3B1D33}" presName="bgRect" presStyleLbl="bgAccFollowNode1" presStyleIdx="0" presStyleCnt="3"/>
      <dgm:spPr/>
    </dgm:pt>
    <dgm:pt modelId="{89DEE0A3-613A-4695-BEA3-D34C1F1CEBAE}" type="pres">
      <dgm:prSet presAssocID="{B57A890F-DC2F-4C65-A1D5-E877846E4BDB}" presName="sibTransNodeCircle" presStyleLbl="alignNode1" presStyleIdx="0" presStyleCnt="6">
        <dgm:presLayoutVars>
          <dgm:chMax val="0"/>
          <dgm:bulletEnabled/>
        </dgm:presLayoutVars>
      </dgm:prSet>
      <dgm:spPr/>
    </dgm:pt>
    <dgm:pt modelId="{B9FFC6A4-74D1-4107-AFDC-7C3B6CB2C601}" type="pres">
      <dgm:prSet presAssocID="{159476FF-64F3-4AF1-807A-87BA0C3B1D33}" presName="bottomLine" presStyleLbl="alignNode1" presStyleIdx="1" presStyleCnt="6">
        <dgm:presLayoutVars/>
      </dgm:prSet>
      <dgm:spPr/>
    </dgm:pt>
    <dgm:pt modelId="{9E6BE0E8-C80C-42F3-8C01-69C8C5568B4A}" type="pres">
      <dgm:prSet presAssocID="{159476FF-64F3-4AF1-807A-87BA0C3B1D33}" presName="nodeText" presStyleLbl="bgAccFollowNode1" presStyleIdx="0" presStyleCnt="3">
        <dgm:presLayoutVars>
          <dgm:bulletEnabled val="1"/>
        </dgm:presLayoutVars>
      </dgm:prSet>
      <dgm:spPr/>
    </dgm:pt>
    <dgm:pt modelId="{25E31F97-90A9-42E8-BE5D-B532662C06C9}" type="pres">
      <dgm:prSet presAssocID="{B57A890F-DC2F-4C65-A1D5-E877846E4BDB}" presName="sibTrans" presStyleCnt="0"/>
      <dgm:spPr/>
    </dgm:pt>
    <dgm:pt modelId="{78FF602F-70F8-4252-BE1C-158B1CD8DC70}" type="pres">
      <dgm:prSet presAssocID="{87E4B3E9-21C3-4F83-A65C-96F00F3A0B4A}" presName="compositeNode" presStyleCnt="0">
        <dgm:presLayoutVars>
          <dgm:bulletEnabled val="1"/>
        </dgm:presLayoutVars>
      </dgm:prSet>
      <dgm:spPr/>
    </dgm:pt>
    <dgm:pt modelId="{C94777A3-4CF9-4808-8270-11685841E71C}" type="pres">
      <dgm:prSet presAssocID="{87E4B3E9-21C3-4F83-A65C-96F00F3A0B4A}" presName="bgRect" presStyleLbl="bgAccFollowNode1" presStyleIdx="1" presStyleCnt="3"/>
      <dgm:spPr/>
    </dgm:pt>
    <dgm:pt modelId="{5897E29E-EB47-4730-872D-2FCC19B27D3B}" type="pres">
      <dgm:prSet presAssocID="{06CE80EA-2E93-46F5-8DD4-E76F8DB212B3}" presName="sibTransNodeCircle" presStyleLbl="alignNode1" presStyleIdx="2" presStyleCnt="6">
        <dgm:presLayoutVars>
          <dgm:chMax val="0"/>
          <dgm:bulletEnabled/>
        </dgm:presLayoutVars>
      </dgm:prSet>
      <dgm:spPr/>
    </dgm:pt>
    <dgm:pt modelId="{DDF134D2-2B05-4132-968F-293AE62E244D}" type="pres">
      <dgm:prSet presAssocID="{87E4B3E9-21C3-4F83-A65C-96F00F3A0B4A}" presName="bottomLine" presStyleLbl="alignNode1" presStyleIdx="3" presStyleCnt="6">
        <dgm:presLayoutVars/>
      </dgm:prSet>
      <dgm:spPr/>
    </dgm:pt>
    <dgm:pt modelId="{78998A1A-6F84-4DFF-A6F3-B084A70331DD}" type="pres">
      <dgm:prSet presAssocID="{87E4B3E9-21C3-4F83-A65C-96F00F3A0B4A}" presName="nodeText" presStyleLbl="bgAccFollowNode1" presStyleIdx="1" presStyleCnt="3">
        <dgm:presLayoutVars>
          <dgm:bulletEnabled val="1"/>
        </dgm:presLayoutVars>
      </dgm:prSet>
      <dgm:spPr/>
    </dgm:pt>
    <dgm:pt modelId="{2C37E0A0-0C7F-41A1-87D9-26D92B3A9D76}" type="pres">
      <dgm:prSet presAssocID="{06CE80EA-2E93-46F5-8DD4-E76F8DB212B3}" presName="sibTrans" presStyleCnt="0"/>
      <dgm:spPr/>
    </dgm:pt>
    <dgm:pt modelId="{BAC75517-C387-4DAB-87FF-1F3F8CC7CB97}" type="pres">
      <dgm:prSet presAssocID="{79A01D25-55EE-4735-B409-2BC17ED07B77}" presName="compositeNode" presStyleCnt="0">
        <dgm:presLayoutVars>
          <dgm:bulletEnabled val="1"/>
        </dgm:presLayoutVars>
      </dgm:prSet>
      <dgm:spPr/>
    </dgm:pt>
    <dgm:pt modelId="{E10E278E-EAB2-4E09-864F-31BC3B04F880}" type="pres">
      <dgm:prSet presAssocID="{79A01D25-55EE-4735-B409-2BC17ED07B77}" presName="bgRect" presStyleLbl="bgAccFollowNode1" presStyleIdx="2" presStyleCnt="3"/>
      <dgm:spPr/>
    </dgm:pt>
    <dgm:pt modelId="{4CB84206-4542-4DAB-B591-69D166711E9E}" type="pres">
      <dgm:prSet presAssocID="{EE22C2FC-ED97-46F3-8884-F3AB03A91478}" presName="sibTransNodeCircle" presStyleLbl="alignNode1" presStyleIdx="4" presStyleCnt="6">
        <dgm:presLayoutVars>
          <dgm:chMax val="0"/>
          <dgm:bulletEnabled/>
        </dgm:presLayoutVars>
      </dgm:prSet>
      <dgm:spPr/>
    </dgm:pt>
    <dgm:pt modelId="{D2039675-2095-4975-9136-D8446129F7E7}" type="pres">
      <dgm:prSet presAssocID="{79A01D25-55EE-4735-B409-2BC17ED07B77}" presName="bottomLine" presStyleLbl="alignNode1" presStyleIdx="5" presStyleCnt="6">
        <dgm:presLayoutVars/>
      </dgm:prSet>
      <dgm:spPr/>
    </dgm:pt>
    <dgm:pt modelId="{E0240D46-00C0-4393-8AF1-F564A41A6B74}" type="pres">
      <dgm:prSet presAssocID="{79A01D25-55EE-4735-B409-2BC17ED07B77}" presName="nodeText" presStyleLbl="bgAccFollowNode1" presStyleIdx="2" presStyleCnt="3">
        <dgm:presLayoutVars>
          <dgm:bulletEnabled val="1"/>
        </dgm:presLayoutVars>
      </dgm:prSet>
      <dgm:spPr/>
    </dgm:pt>
  </dgm:ptLst>
  <dgm:cxnLst>
    <dgm:cxn modelId="{FF744A2E-C51A-4C78-B30B-29519ACD25CC}" type="presOf" srcId="{EE22C2FC-ED97-46F3-8884-F3AB03A91478}" destId="{4CB84206-4542-4DAB-B591-69D166711E9E}" srcOrd="0" destOrd="0" presId="urn:microsoft.com/office/officeart/2016/7/layout/BasicLinearProcessNumbered"/>
    <dgm:cxn modelId="{AC32D559-9BFF-4034-90ED-E6EBC8CCE348}" type="presOf" srcId="{159476FF-64F3-4AF1-807A-87BA0C3B1D33}" destId="{D257E278-4C06-4344-8775-9A0AB7A68124}" srcOrd="0" destOrd="0" presId="urn:microsoft.com/office/officeart/2016/7/layout/BasicLinearProcessNumbered"/>
    <dgm:cxn modelId="{DBFDAF93-62E4-486D-8D4B-E6ADFBBB5427}" srcId="{A97F791B-757D-4108-8258-0C96BCE22FB6}" destId="{159476FF-64F3-4AF1-807A-87BA0C3B1D33}" srcOrd="0" destOrd="0" parTransId="{7B90053F-5403-473F-8F0D-F30C8B92FF2B}" sibTransId="{B57A890F-DC2F-4C65-A1D5-E877846E4BDB}"/>
    <dgm:cxn modelId="{38F37B94-DB12-42A8-9DC9-DAE01D2B8051}" type="presOf" srcId="{79A01D25-55EE-4735-B409-2BC17ED07B77}" destId="{E10E278E-EAB2-4E09-864F-31BC3B04F880}" srcOrd="0" destOrd="0" presId="urn:microsoft.com/office/officeart/2016/7/layout/BasicLinearProcessNumbered"/>
    <dgm:cxn modelId="{A1AAF7AA-0D56-41ED-A40D-600750E2C0A3}" type="presOf" srcId="{87E4B3E9-21C3-4F83-A65C-96F00F3A0B4A}" destId="{78998A1A-6F84-4DFF-A6F3-B084A70331DD}" srcOrd="1" destOrd="0" presId="urn:microsoft.com/office/officeart/2016/7/layout/BasicLinearProcessNumbered"/>
    <dgm:cxn modelId="{389497AF-3123-41EC-AB5B-CD7F6AF3B62B}" type="presOf" srcId="{159476FF-64F3-4AF1-807A-87BA0C3B1D33}" destId="{9E6BE0E8-C80C-42F3-8C01-69C8C5568B4A}" srcOrd="1" destOrd="0" presId="urn:microsoft.com/office/officeart/2016/7/layout/BasicLinearProcessNumbered"/>
    <dgm:cxn modelId="{541F8BB5-3212-497B-B492-7C9D9E435869}" type="presOf" srcId="{06CE80EA-2E93-46F5-8DD4-E76F8DB212B3}" destId="{5897E29E-EB47-4730-872D-2FCC19B27D3B}" srcOrd="0" destOrd="0" presId="urn:microsoft.com/office/officeart/2016/7/layout/BasicLinearProcessNumbered"/>
    <dgm:cxn modelId="{2E7B97CE-CF7A-4C8F-B656-5F0C41347655}" srcId="{A97F791B-757D-4108-8258-0C96BCE22FB6}" destId="{79A01D25-55EE-4735-B409-2BC17ED07B77}" srcOrd="2" destOrd="0" parTransId="{F98FD33D-9E38-409A-9EBE-32DD026F742F}" sibTransId="{EE22C2FC-ED97-46F3-8884-F3AB03A91478}"/>
    <dgm:cxn modelId="{4242ACCF-699C-4599-9EF3-CD86E817B977}" type="presOf" srcId="{A97F791B-757D-4108-8258-0C96BCE22FB6}" destId="{B61170D9-84E0-4B1B-9725-B431774C5ABC}" srcOrd="0" destOrd="0" presId="urn:microsoft.com/office/officeart/2016/7/layout/BasicLinearProcessNumbered"/>
    <dgm:cxn modelId="{B60986D6-8179-4F21-85A3-C2C284CB6425}" type="presOf" srcId="{87E4B3E9-21C3-4F83-A65C-96F00F3A0B4A}" destId="{C94777A3-4CF9-4808-8270-11685841E71C}" srcOrd="0" destOrd="0" presId="urn:microsoft.com/office/officeart/2016/7/layout/BasicLinearProcessNumbered"/>
    <dgm:cxn modelId="{EFDC53DC-9D72-4F2D-945B-A2151358984E}" type="presOf" srcId="{B57A890F-DC2F-4C65-A1D5-E877846E4BDB}" destId="{89DEE0A3-613A-4695-BEA3-D34C1F1CEBAE}" srcOrd="0" destOrd="0" presId="urn:microsoft.com/office/officeart/2016/7/layout/BasicLinearProcessNumbered"/>
    <dgm:cxn modelId="{121BB5E7-47A0-4B8E-A822-76FDC1580717}" srcId="{A97F791B-757D-4108-8258-0C96BCE22FB6}" destId="{87E4B3E9-21C3-4F83-A65C-96F00F3A0B4A}" srcOrd="1" destOrd="0" parTransId="{764F5C79-808E-467A-BD32-1308E8327E85}" sibTransId="{06CE80EA-2E93-46F5-8DD4-E76F8DB212B3}"/>
    <dgm:cxn modelId="{630384E9-7A19-4237-B2B6-087EB6E541DA}" type="presOf" srcId="{79A01D25-55EE-4735-B409-2BC17ED07B77}" destId="{E0240D46-00C0-4393-8AF1-F564A41A6B74}" srcOrd="1" destOrd="0" presId="urn:microsoft.com/office/officeart/2016/7/layout/BasicLinearProcessNumbered"/>
    <dgm:cxn modelId="{6C7A5C19-AB91-45D1-9C9F-687915433B57}" type="presParOf" srcId="{B61170D9-84E0-4B1B-9725-B431774C5ABC}" destId="{38CF6697-ECF7-4F67-97BD-6B69967620EA}" srcOrd="0" destOrd="0" presId="urn:microsoft.com/office/officeart/2016/7/layout/BasicLinearProcessNumbered"/>
    <dgm:cxn modelId="{51F4BD53-6703-48EC-A92A-B306C09B46F4}" type="presParOf" srcId="{38CF6697-ECF7-4F67-97BD-6B69967620EA}" destId="{D257E278-4C06-4344-8775-9A0AB7A68124}" srcOrd="0" destOrd="0" presId="urn:microsoft.com/office/officeart/2016/7/layout/BasicLinearProcessNumbered"/>
    <dgm:cxn modelId="{BD63BAAD-4091-4D07-9482-F583CA869D1B}" type="presParOf" srcId="{38CF6697-ECF7-4F67-97BD-6B69967620EA}" destId="{89DEE0A3-613A-4695-BEA3-D34C1F1CEBAE}" srcOrd="1" destOrd="0" presId="urn:microsoft.com/office/officeart/2016/7/layout/BasicLinearProcessNumbered"/>
    <dgm:cxn modelId="{86E4CAA9-572E-48AA-9221-51B7BF82FB88}" type="presParOf" srcId="{38CF6697-ECF7-4F67-97BD-6B69967620EA}" destId="{B9FFC6A4-74D1-4107-AFDC-7C3B6CB2C601}" srcOrd="2" destOrd="0" presId="urn:microsoft.com/office/officeart/2016/7/layout/BasicLinearProcessNumbered"/>
    <dgm:cxn modelId="{2CDC6B37-AB21-49E6-A0BE-D0293B056484}" type="presParOf" srcId="{38CF6697-ECF7-4F67-97BD-6B69967620EA}" destId="{9E6BE0E8-C80C-42F3-8C01-69C8C5568B4A}" srcOrd="3" destOrd="0" presId="urn:microsoft.com/office/officeart/2016/7/layout/BasicLinearProcessNumbered"/>
    <dgm:cxn modelId="{AAD199C9-135C-4D07-B199-7215A501F926}" type="presParOf" srcId="{B61170D9-84E0-4B1B-9725-B431774C5ABC}" destId="{25E31F97-90A9-42E8-BE5D-B532662C06C9}" srcOrd="1" destOrd="0" presId="urn:microsoft.com/office/officeart/2016/7/layout/BasicLinearProcessNumbered"/>
    <dgm:cxn modelId="{0577D0C7-622D-48D3-B092-EF0A256D6B19}" type="presParOf" srcId="{B61170D9-84E0-4B1B-9725-B431774C5ABC}" destId="{78FF602F-70F8-4252-BE1C-158B1CD8DC70}" srcOrd="2" destOrd="0" presId="urn:microsoft.com/office/officeart/2016/7/layout/BasicLinearProcessNumbered"/>
    <dgm:cxn modelId="{B0FC86C5-D7DF-4634-A62A-720D28E8FD76}" type="presParOf" srcId="{78FF602F-70F8-4252-BE1C-158B1CD8DC70}" destId="{C94777A3-4CF9-4808-8270-11685841E71C}" srcOrd="0" destOrd="0" presId="urn:microsoft.com/office/officeart/2016/7/layout/BasicLinearProcessNumbered"/>
    <dgm:cxn modelId="{BB0EE048-331B-46A3-87E9-FACCC863A135}" type="presParOf" srcId="{78FF602F-70F8-4252-BE1C-158B1CD8DC70}" destId="{5897E29E-EB47-4730-872D-2FCC19B27D3B}" srcOrd="1" destOrd="0" presId="urn:microsoft.com/office/officeart/2016/7/layout/BasicLinearProcessNumbered"/>
    <dgm:cxn modelId="{FDEC4211-6D60-4A4C-92E7-E9539E84E4F2}" type="presParOf" srcId="{78FF602F-70F8-4252-BE1C-158B1CD8DC70}" destId="{DDF134D2-2B05-4132-968F-293AE62E244D}" srcOrd="2" destOrd="0" presId="urn:microsoft.com/office/officeart/2016/7/layout/BasicLinearProcessNumbered"/>
    <dgm:cxn modelId="{BA357DFD-0860-4848-BFDC-28CF80F77985}" type="presParOf" srcId="{78FF602F-70F8-4252-BE1C-158B1CD8DC70}" destId="{78998A1A-6F84-4DFF-A6F3-B084A70331DD}" srcOrd="3" destOrd="0" presId="urn:microsoft.com/office/officeart/2016/7/layout/BasicLinearProcessNumbered"/>
    <dgm:cxn modelId="{E4563223-C5E3-4CA3-903A-89F692738523}" type="presParOf" srcId="{B61170D9-84E0-4B1B-9725-B431774C5ABC}" destId="{2C37E0A0-0C7F-41A1-87D9-26D92B3A9D76}" srcOrd="3" destOrd="0" presId="urn:microsoft.com/office/officeart/2016/7/layout/BasicLinearProcessNumbered"/>
    <dgm:cxn modelId="{3BF179BB-2781-4123-A01D-B9C6FAC5699D}" type="presParOf" srcId="{B61170D9-84E0-4B1B-9725-B431774C5ABC}" destId="{BAC75517-C387-4DAB-87FF-1F3F8CC7CB97}" srcOrd="4" destOrd="0" presId="urn:microsoft.com/office/officeart/2016/7/layout/BasicLinearProcessNumbered"/>
    <dgm:cxn modelId="{66690B20-411F-4AED-B2D4-835E0447E23D}" type="presParOf" srcId="{BAC75517-C387-4DAB-87FF-1F3F8CC7CB97}" destId="{E10E278E-EAB2-4E09-864F-31BC3B04F880}" srcOrd="0" destOrd="0" presId="urn:microsoft.com/office/officeart/2016/7/layout/BasicLinearProcessNumbered"/>
    <dgm:cxn modelId="{C4EE9279-54D5-470A-92A8-6C4D7FF26B35}" type="presParOf" srcId="{BAC75517-C387-4DAB-87FF-1F3F8CC7CB97}" destId="{4CB84206-4542-4DAB-B591-69D166711E9E}" srcOrd="1" destOrd="0" presId="urn:microsoft.com/office/officeart/2016/7/layout/BasicLinearProcessNumbered"/>
    <dgm:cxn modelId="{53511714-1F8E-4792-9644-2ED7C5A4BF55}" type="presParOf" srcId="{BAC75517-C387-4DAB-87FF-1F3F8CC7CB97}" destId="{D2039675-2095-4975-9136-D8446129F7E7}" srcOrd="2" destOrd="0" presId="urn:microsoft.com/office/officeart/2016/7/layout/BasicLinearProcessNumbered"/>
    <dgm:cxn modelId="{A14A940B-82D1-4950-8F8D-4E7B748F055C}" type="presParOf" srcId="{BAC75517-C387-4DAB-87FF-1F3F8CC7CB97}" destId="{E0240D46-00C0-4393-8AF1-F564A41A6B74}"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D0B930-12BE-4412-A5CD-297ABE3573D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2B6D949-9F57-4E19-9F08-01460B640252}">
      <dgm:prSet/>
      <dgm:spPr/>
      <dgm:t>
        <a:bodyPr/>
        <a:lstStyle/>
        <a:p>
          <a:r>
            <a:rPr lang="en-US" b="1" i="0" baseline="0"/>
            <a:t>Support:</a:t>
          </a:r>
          <a:r>
            <a:rPr lang="en-US" b="0" i="0" baseline="0"/>
            <a:t> Keeps your body upright.</a:t>
          </a:r>
          <a:endParaRPr lang="en-US"/>
        </a:p>
      </dgm:t>
    </dgm:pt>
    <dgm:pt modelId="{B9FA9556-B07D-4E16-AEEE-C71E763D3286}" type="parTrans" cxnId="{5988E79F-D3EC-40A3-B0A4-FD7CFF74E03C}">
      <dgm:prSet/>
      <dgm:spPr/>
      <dgm:t>
        <a:bodyPr/>
        <a:lstStyle/>
        <a:p>
          <a:endParaRPr lang="en-US"/>
        </a:p>
      </dgm:t>
    </dgm:pt>
    <dgm:pt modelId="{1C9DF745-AC3B-4F66-BA3A-9AFAFA20C884}" type="sibTrans" cxnId="{5988E79F-D3EC-40A3-B0A4-FD7CFF74E03C}">
      <dgm:prSet/>
      <dgm:spPr/>
      <dgm:t>
        <a:bodyPr/>
        <a:lstStyle/>
        <a:p>
          <a:endParaRPr lang="en-US"/>
        </a:p>
      </dgm:t>
    </dgm:pt>
    <dgm:pt modelId="{8BF0B6F5-0104-4934-9AAE-12DA69886928}">
      <dgm:prSet/>
      <dgm:spPr/>
      <dgm:t>
        <a:bodyPr/>
        <a:lstStyle/>
        <a:p>
          <a:r>
            <a:rPr lang="en-US" b="1" i="0" baseline="0"/>
            <a:t>Movement:</a:t>
          </a:r>
          <a:r>
            <a:rPr lang="en-US" b="0" i="0" baseline="0"/>
            <a:t> Works with muscles to move the body.</a:t>
          </a:r>
          <a:endParaRPr lang="en-US"/>
        </a:p>
      </dgm:t>
    </dgm:pt>
    <dgm:pt modelId="{DFEA5EDB-D334-4CEA-8CF3-49F02857C8D7}" type="parTrans" cxnId="{BD2A13B2-0578-49C7-8EDA-6A5823DBEDF7}">
      <dgm:prSet/>
      <dgm:spPr/>
      <dgm:t>
        <a:bodyPr/>
        <a:lstStyle/>
        <a:p>
          <a:endParaRPr lang="en-US"/>
        </a:p>
      </dgm:t>
    </dgm:pt>
    <dgm:pt modelId="{B7E92142-88C9-48AE-8CF2-F9879B5D3EF4}" type="sibTrans" cxnId="{BD2A13B2-0578-49C7-8EDA-6A5823DBEDF7}">
      <dgm:prSet/>
      <dgm:spPr/>
      <dgm:t>
        <a:bodyPr/>
        <a:lstStyle/>
        <a:p>
          <a:endParaRPr lang="en-US"/>
        </a:p>
      </dgm:t>
    </dgm:pt>
    <dgm:pt modelId="{F95D9BE4-B528-4D20-9D18-30AB5BD2E577}">
      <dgm:prSet/>
      <dgm:spPr/>
      <dgm:t>
        <a:bodyPr/>
        <a:lstStyle/>
        <a:p>
          <a:r>
            <a:rPr lang="en-US" b="1" i="0" baseline="0"/>
            <a:t>Protection:</a:t>
          </a:r>
          <a:r>
            <a:rPr lang="en-US" b="0" i="0" baseline="0"/>
            <a:t> Protects vital organs (e.g., heart, brain).</a:t>
          </a:r>
          <a:endParaRPr lang="en-US"/>
        </a:p>
      </dgm:t>
    </dgm:pt>
    <dgm:pt modelId="{E48EB9E0-41B8-489C-85A8-32A7930195F4}" type="parTrans" cxnId="{2A43AE19-D06C-4F7C-9F47-10E5A1D1E41D}">
      <dgm:prSet/>
      <dgm:spPr/>
      <dgm:t>
        <a:bodyPr/>
        <a:lstStyle/>
        <a:p>
          <a:endParaRPr lang="en-US"/>
        </a:p>
      </dgm:t>
    </dgm:pt>
    <dgm:pt modelId="{194BDBB4-21EE-47C1-BFC5-EC0A28F9D281}" type="sibTrans" cxnId="{2A43AE19-D06C-4F7C-9F47-10E5A1D1E41D}">
      <dgm:prSet/>
      <dgm:spPr/>
      <dgm:t>
        <a:bodyPr/>
        <a:lstStyle/>
        <a:p>
          <a:endParaRPr lang="en-US"/>
        </a:p>
      </dgm:t>
    </dgm:pt>
    <dgm:pt modelId="{201E0D1F-EAA9-43B2-A3CF-89D060B99A2A}">
      <dgm:prSet/>
      <dgm:spPr/>
      <dgm:t>
        <a:bodyPr/>
        <a:lstStyle/>
        <a:p>
          <a:r>
            <a:rPr lang="en-US" b="1" i="0" baseline="0"/>
            <a:t>Blood Cell Production:</a:t>
          </a:r>
          <a:r>
            <a:rPr lang="en-US" b="0" i="0" baseline="0"/>
            <a:t> Produces red and white blood cells.</a:t>
          </a:r>
          <a:endParaRPr lang="en-US"/>
        </a:p>
      </dgm:t>
    </dgm:pt>
    <dgm:pt modelId="{E04699B1-566D-43CD-A198-97DF6A66B7FF}" type="parTrans" cxnId="{FADE8639-DFED-455B-9799-374984CD1FF8}">
      <dgm:prSet/>
      <dgm:spPr/>
      <dgm:t>
        <a:bodyPr/>
        <a:lstStyle/>
        <a:p>
          <a:endParaRPr lang="en-US"/>
        </a:p>
      </dgm:t>
    </dgm:pt>
    <dgm:pt modelId="{322527B7-170B-46B2-8B07-807D4B8A052B}" type="sibTrans" cxnId="{FADE8639-DFED-455B-9799-374984CD1FF8}">
      <dgm:prSet/>
      <dgm:spPr/>
      <dgm:t>
        <a:bodyPr/>
        <a:lstStyle/>
        <a:p>
          <a:endParaRPr lang="en-US"/>
        </a:p>
      </dgm:t>
    </dgm:pt>
    <dgm:pt modelId="{DA4F07A0-942B-464A-863F-24A67B6B89A8}">
      <dgm:prSet/>
      <dgm:spPr/>
      <dgm:t>
        <a:bodyPr/>
        <a:lstStyle/>
        <a:p>
          <a:r>
            <a:rPr lang="en-US" b="1" i="0" baseline="0"/>
            <a:t>Mineral Storage:</a:t>
          </a:r>
          <a:r>
            <a:rPr lang="en-US" b="0" i="0" baseline="0"/>
            <a:t> Stores minerals like </a:t>
          </a:r>
          <a:r>
            <a:rPr lang="en-US" b="1" i="0" baseline="0"/>
            <a:t>calcium</a:t>
          </a:r>
          <a:r>
            <a:rPr lang="en-US" b="0" i="0" baseline="0"/>
            <a:t> and </a:t>
          </a:r>
          <a:r>
            <a:rPr lang="en-US" b="1" i="0" baseline="0"/>
            <a:t>phosphorus</a:t>
          </a:r>
          <a:r>
            <a:rPr lang="en-US" b="0" i="0" baseline="0"/>
            <a:t>.</a:t>
          </a:r>
          <a:endParaRPr lang="en-US"/>
        </a:p>
      </dgm:t>
    </dgm:pt>
    <dgm:pt modelId="{DFE0F8B5-1018-4429-8469-E997B0430269}" type="parTrans" cxnId="{0AEA8651-6649-49FF-A4C5-5299A0AE45DF}">
      <dgm:prSet/>
      <dgm:spPr/>
      <dgm:t>
        <a:bodyPr/>
        <a:lstStyle/>
        <a:p>
          <a:endParaRPr lang="en-US"/>
        </a:p>
      </dgm:t>
    </dgm:pt>
    <dgm:pt modelId="{5F53CDD4-A37C-42E8-BB97-3BF5E74F2665}" type="sibTrans" cxnId="{0AEA8651-6649-49FF-A4C5-5299A0AE45DF}">
      <dgm:prSet/>
      <dgm:spPr/>
      <dgm:t>
        <a:bodyPr/>
        <a:lstStyle/>
        <a:p>
          <a:endParaRPr lang="en-US"/>
        </a:p>
      </dgm:t>
    </dgm:pt>
    <dgm:pt modelId="{AF7A72EE-E175-4701-B2EA-10884A5C95B6}" type="pres">
      <dgm:prSet presAssocID="{E8D0B930-12BE-4412-A5CD-297ABE3573DE}" presName="root" presStyleCnt="0">
        <dgm:presLayoutVars>
          <dgm:dir/>
          <dgm:resizeHandles val="exact"/>
        </dgm:presLayoutVars>
      </dgm:prSet>
      <dgm:spPr/>
    </dgm:pt>
    <dgm:pt modelId="{99F3F78F-6464-4A48-92C1-5FB450BF16DF}" type="pres">
      <dgm:prSet presAssocID="{B2B6D949-9F57-4E19-9F08-01460B640252}" presName="compNode" presStyleCnt="0"/>
      <dgm:spPr/>
    </dgm:pt>
    <dgm:pt modelId="{6697E63D-E0FF-4D97-9B93-8E220208C1FC}" type="pres">
      <dgm:prSet presAssocID="{B2B6D949-9F57-4E19-9F08-01460B640252}" presName="bgRect" presStyleLbl="bgShp" presStyleIdx="0" presStyleCnt="5"/>
      <dgm:spPr/>
    </dgm:pt>
    <dgm:pt modelId="{312B6199-58E5-4BF5-BF06-3C2E4C428055}" type="pres">
      <dgm:prSet presAssocID="{B2B6D949-9F57-4E19-9F08-01460B64025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Hand"/>
        </a:ext>
      </dgm:extLst>
    </dgm:pt>
    <dgm:pt modelId="{D1F739D8-428E-428F-8244-B2BFA0DAA4B9}" type="pres">
      <dgm:prSet presAssocID="{B2B6D949-9F57-4E19-9F08-01460B640252}" presName="spaceRect" presStyleCnt="0"/>
      <dgm:spPr/>
    </dgm:pt>
    <dgm:pt modelId="{D59F01A6-13D7-4C51-8F80-1EBAEEF8746E}" type="pres">
      <dgm:prSet presAssocID="{B2B6D949-9F57-4E19-9F08-01460B640252}" presName="parTx" presStyleLbl="revTx" presStyleIdx="0" presStyleCnt="5">
        <dgm:presLayoutVars>
          <dgm:chMax val="0"/>
          <dgm:chPref val="0"/>
        </dgm:presLayoutVars>
      </dgm:prSet>
      <dgm:spPr/>
    </dgm:pt>
    <dgm:pt modelId="{4CF3B85D-2653-43C4-ACB5-DDBC5E8815EC}" type="pres">
      <dgm:prSet presAssocID="{1C9DF745-AC3B-4F66-BA3A-9AFAFA20C884}" presName="sibTrans" presStyleCnt="0"/>
      <dgm:spPr/>
    </dgm:pt>
    <dgm:pt modelId="{CCD18EEB-09CC-461D-9DD9-3DDF66AAE1F8}" type="pres">
      <dgm:prSet presAssocID="{8BF0B6F5-0104-4934-9AAE-12DA69886928}" presName="compNode" presStyleCnt="0"/>
      <dgm:spPr/>
    </dgm:pt>
    <dgm:pt modelId="{FBEF2AD9-3379-4F59-A17F-76BDF5B4FDB5}" type="pres">
      <dgm:prSet presAssocID="{8BF0B6F5-0104-4934-9AAE-12DA69886928}" presName="bgRect" presStyleLbl="bgShp" presStyleIdx="1" presStyleCnt="5"/>
      <dgm:spPr/>
    </dgm:pt>
    <dgm:pt modelId="{9736D6CE-0F8D-4520-82D3-B26979194841}" type="pres">
      <dgm:prSet presAssocID="{8BF0B6F5-0104-4934-9AAE-12DA6988692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uscle Arm"/>
        </a:ext>
      </dgm:extLst>
    </dgm:pt>
    <dgm:pt modelId="{1CB15148-7C23-428D-9567-9A83DE77DDA7}" type="pres">
      <dgm:prSet presAssocID="{8BF0B6F5-0104-4934-9AAE-12DA69886928}" presName="spaceRect" presStyleCnt="0"/>
      <dgm:spPr/>
    </dgm:pt>
    <dgm:pt modelId="{70FC7CF1-8C46-4DB6-8C2E-15C23A915BE7}" type="pres">
      <dgm:prSet presAssocID="{8BF0B6F5-0104-4934-9AAE-12DA69886928}" presName="parTx" presStyleLbl="revTx" presStyleIdx="1" presStyleCnt="5">
        <dgm:presLayoutVars>
          <dgm:chMax val="0"/>
          <dgm:chPref val="0"/>
        </dgm:presLayoutVars>
      </dgm:prSet>
      <dgm:spPr/>
    </dgm:pt>
    <dgm:pt modelId="{F994A8D4-5531-46E4-A28D-173E1BE486C6}" type="pres">
      <dgm:prSet presAssocID="{B7E92142-88C9-48AE-8CF2-F9879B5D3EF4}" presName="sibTrans" presStyleCnt="0"/>
      <dgm:spPr/>
    </dgm:pt>
    <dgm:pt modelId="{34600E75-3EFB-43D9-9D0D-50358851D2FE}" type="pres">
      <dgm:prSet presAssocID="{F95D9BE4-B528-4D20-9D18-30AB5BD2E577}" presName="compNode" presStyleCnt="0"/>
      <dgm:spPr/>
    </dgm:pt>
    <dgm:pt modelId="{C510F2E2-FD72-45BF-9472-E281BF13396E}" type="pres">
      <dgm:prSet presAssocID="{F95D9BE4-B528-4D20-9D18-30AB5BD2E577}" presName="bgRect" presStyleLbl="bgShp" presStyleIdx="2" presStyleCnt="5"/>
      <dgm:spPr/>
    </dgm:pt>
    <dgm:pt modelId="{382B11D5-48C8-4198-825E-A8648A2E9582}" type="pres">
      <dgm:prSet presAssocID="{F95D9BE4-B528-4D20-9D18-30AB5BD2E57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 Organ"/>
        </a:ext>
      </dgm:extLst>
    </dgm:pt>
    <dgm:pt modelId="{43974BC8-6E00-4FA9-BC48-F4FE9C79EB39}" type="pres">
      <dgm:prSet presAssocID="{F95D9BE4-B528-4D20-9D18-30AB5BD2E577}" presName="spaceRect" presStyleCnt="0"/>
      <dgm:spPr/>
    </dgm:pt>
    <dgm:pt modelId="{34E5C58C-58A0-42C2-93FB-1C3BB02957AD}" type="pres">
      <dgm:prSet presAssocID="{F95D9BE4-B528-4D20-9D18-30AB5BD2E577}" presName="parTx" presStyleLbl="revTx" presStyleIdx="2" presStyleCnt="5">
        <dgm:presLayoutVars>
          <dgm:chMax val="0"/>
          <dgm:chPref val="0"/>
        </dgm:presLayoutVars>
      </dgm:prSet>
      <dgm:spPr/>
    </dgm:pt>
    <dgm:pt modelId="{091FF451-E02F-429E-B451-DA04574DD0A9}" type="pres">
      <dgm:prSet presAssocID="{194BDBB4-21EE-47C1-BFC5-EC0A28F9D281}" presName="sibTrans" presStyleCnt="0"/>
      <dgm:spPr/>
    </dgm:pt>
    <dgm:pt modelId="{963E89FB-CFF0-4BAF-A83B-ADF58CBD2942}" type="pres">
      <dgm:prSet presAssocID="{201E0D1F-EAA9-43B2-A3CF-89D060B99A2A}" presName="compNode" presStyleCnt="0"/>
      <dgm:spPr/>
    </dgm:pt>
    <dgm:pt modelId="{9CA5ECD1-1197-4739-8C43-CD2C039FAE34}" type="pres">
      <dgm:prSet presAssocID="{201E0D1F-EAA9-43B2-A3CF-89D060B99A2A}" presName="bgRect" presStyleLbl="bgShp" presStyleIdx="3" presStyleCnt="5"/>
      <dgm:spPr/>
    </dgm:pt>
    <dgm:pt modelId="{4C806781-687A-472D-A647-FEF623E5C196}" type="pres">
      <dgm:prSet presAssocID="{201E0D1F-EAA9-43B2-A3CF-89D060B99A2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V"/>
        </a:ext>
      </dgm:extLst>
    </dgm:pt>
    <dgm:pt modelId="{C7234EF0-ED5D-4EDD-91E0-488161D93A9B}" type="pres">
      <dgm:prSet presAssocID="{201E0D1F-EAA9-43B2-A3CF-89D060B99A2A}" presName="spaceRect" presStyleCnt="0"/>
      <dgm:spPr/>
    </dgm:pt>
    <dgm:pt modelId="{F267D8C1-913E-4545-BA69-556CC965C571}" type="pres">
      <dgm:prSet presAssocID="{201E0D1F-EAA9-43B2-A3CF-89D060B99A2A}" presName="parTx" presStyleLbl="revTx" presStyleIdx="3" presStyleCnt="5">
        <dgm:presLayoutVars>
          <dgm:chMax val="0"/>
          <dgm:chPref val="0"/>
        </dgm:presLayoutVars>
      </dgm:prSet>
      <dgm:spPr/>
    </dgm:pt>
    <dgm:pt modelId="{01951084-6D1F-4783-B45A-161565ADA0E6}" type="pres">
      <dgm:prSet presAssocID="{322527B7-170B-46B2-8B07-807D4B8A052B}" presName="sibTrans" presStyleCnt="0"/>
      <dgm:spPr/>
    </dgm:pt>
    <dgm:pt modelId="{3CB32BFA-D20F-4107-8A2A-57080BAE8738}" type="pres">
      <dgm:prSet presAssocID="{DA4F07A0-942B-464A-863F-24A67B6B89A8}" presName="compNode" presStyleCnt="0"/>
      <dgm:spPr/>
    </dgm:pt>
    <dgm:pt modelId="{19BC3618-7423-4534-A3AE-608BD507145D}" type="pres">
      <dgm:prSet presAssocID="{DA4F07A0-942B-464A-863F-24A67B6B89A8}" presName="bgRect" presStyleLbl="bgShp" presStyleIdx="4" presStyleCnt="5"/>
      <dgm:spPr/>
    </dgm:pt>
    <dgm:pt modelId="{2E473CBA-73B2-4CA4-ACCB-D67AE1769552}" type="pres">
      <dgm:prSet presAssocID="{DA4F07A0-942B-464A-863F-24A67B6B89A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ining Tools"/>
        </a:ext>
      </dgm:extLst>
    </dgm:pt>
    <dgm:pt modelId="{D9984981-40BD-4ABD-B343-F8E1B57A4DF3}" type="pres">
      <dgm:prSet presAssocID="{DA4F07A0-942B-464A-863F-24A67B6B89A8}" presName="spaceRect" presStyleCnt="0"/>
      <dgm:spPr/>
    </dgm:pt>
    <dgm:pt modelId="{B6ABBCC7-C024-4CDC-81DE-C2DCB45EC6D5}" type="pres">
      <dgm:prSet presAssocID="{DA4F07A0-942B-464A-863F-24A67B6B89A8}" presName="parTx" presStyleLbl="revTx" presStyleIdx="4" presStyleCnt="5">
        <dgm:presLayoutVars>
          <dgm:chMax val="0"/>
          <dgm:chPref val="0"/>
        </dgm:presLayoutVars>
      </dgm:prSet>
      <dgm:spPr/>
    </dgm:pt>
  </dgm:ptLst>
  <dgm:cxnLst>
    <dgm:cxn modelId="{2A43AE19-D06C-4F7C-9F47-10E5A1D1E41D}" srcId="{E8D0B930-12BE-4412-A5CD-297ABE3573DE}" destId="{F95D9BE4-B528-4D20-9D18-30AB5BD2E577}" srcOrd="2" destOrd="0" parTransId="{E48EB9E0-41B8-489C-85A8-32A7930195F4}" sibTransId="{194BDBB4-21EE-47C1-BFC5-EC0A28F9D281}"/>
    <dgm:cxn modelId="{D5392F2F-ED20-4FF5-9361-D2AFB56CA94A}" type="presOf" srcId="{DA4F07A0-942B-464A-863F-24A67B6B89A8}" destId="{B6ABBCC7-C024-4CDC-81DE-C2DCB45EC6D5}" srcOrd="0" destOrd="0" presId="urn:microsoft.com/office/officeart/2018/2/layout/IconVerticalSolidList"/>
    <dgm:cxn modelId="{FADE8639-DFED-455B-9799-374984CD1FF8}" srcId="{E8D0B930-12BE-4412-A5CD-297ABE3573DE}" destId="{201E0D1F-EAA9-43B2-A3CF-89D060B99A2A}" srcOrd="3" destOrd="0" parTransId="{E04699B1-566D-43CD-A198-97DF6A66B7FF}" sibTransId="{322527B7-170B-46B2-8B07-807D4B8A052B}"/>
    <dgm:cxn modelId="{E53EB163-9629-46D0-BA06-8107846DA758}" type="presOf" srcId="{E8D0B930-12BE-4412-A5CD-297ABE3573DE}" destId="{AF7A72EE-E175-4701-B2EA-10884A5C95B6}" srcOrd="0" destOrd="0" presId="urn:microsoft.com/office/officeart/2018/2/layout/IconVerticalSolidList"/>
    <dgm:cxn modelId="{591C7E4E-EF4D-48F4-B254-5D550C2FA172}" type="presOf" srcId="{F95D9BE4-B528-4D20-9D18-30AB5BD2E577}" destId="{34E5C58C-58A0-42C2-93FB-1C3BB02957AD}" srcOrd="0" destOrd="0" presId="urn:microsoft.com/office/officeart/2018/2/layout/IconVerticalSolidList"/>
    <dgm:cxn modelId="{0AEA8651-6649-49FF-A4C5-5299A0AE45DF}" srcId="{E8D0B930-12BE-4412-A5CD-297ABE3573DE}" destId="{DA4F07A0-942B-464A-863F-24A67B6B89A8}" srcOrd="4" destOrd="0" parTransId="{DFE0F8B5-1018-4429-8469-E997B0430269}" sibTransId="{5F53CDD4-A37C-42E8-BB97-3BF5E74F2665}"/>
    <dgm:cxn modelId="{DA72DC7D-98A2-4EA3-8BFC-9F7C8869D71E}" type="presOf" srcId="{201E0D1F-EAA9-43B2-A3CF-89D060B99A2A}" destId="{F267D8C1-913E-4545-BA69-556CC965C571}" srcOrd="0" destOrd="0" presId="urn:microsoft.com/office/officeart/2018/2/layout/IconVerticalSolidList"/>
    <dgm:cxn modelId="{53BAAB8D-49A4-4085-BA03-619042187C75}" type="presOf" srcId="{B2B6D949-9F57-4E19-9F08-01460B640252}" destId="{D59F01A6-13D7-4C51-8F80-1EBAEEF8746E}" srcOrd="0" destOrd="0" presId="urn:microsoft.com/office/officeart/2018/2/layout/IconVerticalSolidList"/>
    <dgm:cxn modelId="{5988E79F-D3EC-40A3-B0A4-FD7CFF74E03C}" srcId="{E8D0B930-12BE-4412-A5CD-297ABE3573DE}" destId="{B2B6D949-9F57-4E19-9F08-01460B640252}" srcOrd="0" destOrd="0" parTransId="{B9FA9556-B07D-4E16-AEEE-C71E763D3286}" sibTransId="{1C9DF745-AC3B-4F66-BA3A-9AFAFA20C884}"/>
    <dgm:cxn modelId="{BD2A13B2-0578-49C7-8EDA-6A5823DBEDF7}" srcId="{E8D0B930-12BE-4412-A5CD-297ABE3573DE}" destId="{8BF0B6F5-0104-4934-9AAE-12DA69886928}" srcOrd="1" destOrd="0" parTransId="{DFEA5EDB-D334-4CEA-8CF3-49F02857C8D7}" sibTransId="{B7E92142-88C9-48AE-8CF2-F9879B5D3EF4}"/>
    <dgm:cxn modelId="{CADC0FEF-D670-4259-A920-31FCAD74E6C0}" type="presOf" srcId="{8BF0B6F5-0104-4934-9AAE-12DA69886928}" destId="{70FC7CF1-8C46-4DB6-8C2E-15C23A915BE7}" srcOrd="0" destOrd="0" presId="urn:microsoft.com/office/officeart/2018/2/layout/IconVerticalSolidList"/>
    <dgm:cxn modelId="{401750C7-3F3F-449B-AD87-93A5318AAA61}" type="presParOf" srcId="{AF7A72EE-E175-4701-B2EA-10884A5C95B6}" destId="{99F3F78F-6464-4A48-92C1-5FB450BF16DF}" srcOrd="0" destOrd="0" presId="urn:microsoft.com/office/officeart/2018/2/layout/IconVerticalSolidList"/>
    <dgm:cxn modelId="{8667BF33-F833-428D-BB6F-E5E11751A010}" type="presParOf" srcId="{99F3F78F-6464-4A48-92C1-5FB450BF16DF}" destId="{6697E63D-E0FF-4D97-9B93-8E220208C1FC}" srcOrd="0" destOrd="0" presId="urn:microsoft.com/office/officeart/2018/2/layout/IconVerticalSolidList"/>
    <dgm:cxn modelId="{5DB5AF2F-EB67-4E9F-81D8-7933D74C768D}" type="presParOf" srcId="{99F3F78F-6464-4A48-92C1-5FB450BF16DF}" destId="{312B6199-58E5-4BF5-BF06-3C2E4C428055}" srcOrd="1" destOrd="0" presId="urn:microsoft.com/office/officeart/2018/2/layout/IconVerticalSolidList"/>
    <dgm:cxn modelId="{0C295CAB-3AF0-48B5-9775-A2A3C2D019A1}" type="presParOf" srcId="{99F3F78F-6464-4A48-92C1-5FB450BF16DF}" destId="{D1F739D8-428E-428F-8244-B2BFA0DAA4B9}" srcOrd="2" destOrd="0" presId="urn:microsoft.com/office/officeart/2018/2/layout/IconVerticalSolidList"/>
    <dgm:cxn modelId="{CCC79287-EE9C-4566-B880-0E1270DF05A8}" type="presParOf" srcId="{99F3F78F-6464-4A48-92C1-5FB450BF16DF}" destId="{D59F01A6-13D7-4C51-8F80-1EBAEEF8746E}" srcOrd="3" destOrd="0" presId="urn:microsoft.com/office/officeart/2018/2/layout/IconVerticalSolidList"/>
    <dgm:cxn modelId="{FB3D439C-01DD-4146-A87B-F36D4D6E3B5D}" type="presParOf" srcId="{AF7A72EE-E175-4701-B2EA-10884A5C95B6}" destId="{4CF3B85D-2653-43C4-ACB5-DDBC5E8815EC}" srcOrd="1" destOrd="0" presId="urn:microsoft.com/office/officeart/2018/2/layout/IconVerticalSolidList"/>
    <dgm:cxn modelId="{E1BC0DAD-053D-40D6-9E58-00D3282FA7C0}" type="presParOf" srcId="{AF7A72EE-E175-4701-B2EA-10884A5C95B6}" destId="{CCD18EEB-09CC-461D-9DD9-3DDF66AAE1F8}" srcOrd="2" destOrd="0" presId="urn:microsoft.com/office/officeart/2018/2/layout/IconVerticalSolidList"/>
    <dgm:cxn modelId="{E85020AB-06D0-4DE5-8BDE-2A272EAACEF4}" type="presParOf" srcId="{CCD18EEB-09CC-461D-9DD9-3DDF66AAE1F8}" destId="{FBEF2AD9-3379-4F59-A17F-76BDF5B4FDB5}" srcOrd="0" destOrd="0" presId="urn:microsoft.com/office/officeart/2018/2/layout/IconVerticalSolidList"/>
    <dgm:cxn modelId="{E2D20585-360A-4AC3-BBFC-78A68D0CAC88}" type="presParOf" srcId="{CCD18EEB-09CC-461D-9DD9-3DDF66AAE1F8}" destId="{9736D6CE-0F8D-4520-82D3-B26979194841}" srcOrd="1" destOrd="0" presId="urn:microsoft.com/office/officeart/2018/2/layout/IconVerticalSolidList"/>
    <dgm:cxn modelId="{6C45D1DE-F64A-4CEF-A4D9-1035201D29D2}" type="presParOf" srcId="{CCD18EEB-09CC-461D-9DD9-3DDF66AAE1F8}" destId="{1CB15148-7C23-428D-9567-9A83DE77DDA7}" srcOrd="2" destOrd="0" presId="urn:microsoft.com/office/officeart/2018/2/layout/IconVerticalSolidList"/>
    <dgm:cxn modelId="{2B67C391-E74D-4432-830D-4C22F3CD03DC}" type="presParOf" srcId="{CCD18EEB-09CC-461D-9DD9-3DDF66AAE1F8}" destId="{70FC7CF1-8C46-4DB6-8C2E-15C23A915BE7}" srcOrd="3" destOrd="0" presId="urn:microsoft.com/office/officeart/2018/2/layout/IconVerticalSolidList"/>
    <dgm:cxn modelId="{440E69F8-7E9F-4648-87CA-39B733159E28}" type="presParOf" srcId="{AF7A72EE-E175-4701-B2EA-10884A5C95B6}" destId="{F994A8D4-5531-46E4-A28D-173E1BE486C6}" srcOrd="3" destOrd="0" presId="urn:microsoft.com/office/officeart/2018/2/layout/IconVerticalSolidList"/>
    <dgm:cxn modelId="{B9DFCA39-BE52-48AC-A4C6-AD15D5D62A82}" type="presParOf" srcId="{AF7A72EE-E175-4701-B2EA-10884A5C95B6}" destId="{34600E75-3EFB-43D9-9D0D-50358851D2FE}" srcOrd="4" destOrd="0" presId="urn:microsoft.com/office/officeart/2018/2/layout/IconVerticalSolidList"/>
    <dgm:cxn modelId="{FBE769A6-052A-4D43-9C6C-2854F866E9D8}" type="presParOf" srcId="{34600E75-3EFB-43D9-9D0D-50358851D2FE}" destId="{C510F2E2-FD72-45BF-9472-E281BF13396E}" srcOrd="0" destOrd="0" presId="urn:microsoft.com/office/officeart/2018/2/layout/IconVerticalSolidList"/>
    <dgm:cxn modelId="{D7A2496D-7B5A-4E85-84BB-B2927C194C24}" type="presParOf" srcId="{34600E75-3EFB-43D9-9D0D-50358851D2FE}" destId="{382B11D5-48C8-4198-825E-A8648A2E9582}" srcOrd="1" destOrd="0" presId="urn:microsoft.com/office/officeart/2018/2/layout/IconVerticalSolidList"/>
    <dgm:cxn modelId="{3FBC38B3-1337-488C-9309-88EDE7AFC23A}" type="presParOf" srcId="{34600E75-3EFB-43D9-9D0D-50358851D2FE}" destId="{43974BC8-6E00-4FA9-BC48-F4FE9C79EB39}" srcOrd="2" destOrd="0" presId="urn:microsoft.com/office/officeart/2018/2/layout/IconVerticalSolidList"/>
    <dgm:cxn modelId="{6B761D88-DD47-444D-BE03-F71BE66B3D56}" type="presParOf" srcId="{34600E75-3EFB-43D9-9D0D-50358851D2FE}" destId="{34E5C58C-58A0-42C2-93FB-1C3BB02957AD}" srcOrd="3" destOrd="0" presId="urn:microsoft.com/office/officeart/2018/2/layout/IconVerticalSolidList"/>
    <dgm:cxn modelId="{39139ED0-3FF8-4F48-9859-1B48CC681760}" type="presParOf" srcId="{AF7A72EE-E175-4701-B2EA-10884A5C95B6}" destId="{091FF451-E02F-429E-B451-DA04574DD0A9}" srcOrd="5" destOrd="0" presId="urn:microsoft.com/office/officeart/2018/2/layout/IconVerticalSolidList"/>
    <dgm:cxn modelId="{3139EF64-3E8B-4C0B-B439-2EB0B043D6AD}" type="presParOf" srcId="{AF7A72EE-E175-4701-B2EA-10884A5C95B6}" destId="{963E89FB-CFF0-4BAF-A83B-ADF58CBD2942}" srcOrd="6" destOrd="0" presId="urn:microsoft.com/office/officeart/2018/2/layout/IconVerticalSolidList"/>
    <dgm:cxn modelId="{A114B94E-5B16-4EE7-A985-7DD33B2B5E90}" type="presParOf" srcId="{963E89FB-CFF0-4BAF-A83B-ADF58CBD2942}" destId="{9CA5ECD1-1197-4739-8C43-CD2C039FAE34}" srcOrd="0" destOrd="0" presId="urn:microsoft.com/office/officeart/2018/2/layout/IconVerticalSolidList"/>
    <dgm:cxn modelId="{367D023F-CC06-4903-BE50-D8DE5100ACB6}" type="presParOf" srcId="{963E89FB-CFF0-4BAF-A83B-ADF58CBD2942}" destId="{4C806781-687A-472D-A647-FEF623E5C196}" srcOrd="1" destOrd="0" presId="urn:microsoft.com/office/officeart/2018/2/layout/IconVerticalSolidList"/>
    <dgm:cxn modelId="{47C946AE-5694-4347-BA95-90114947E99C}" type="presParOf" srcId="{963E89FB-CFF0-4BAF-A83B-ADF58CBD2942}" destId="{C7234EF0-ED5D-4EDD-91E0-488161D93A9B}" srcOrd="2" destOrd="0" presId="urn:microsoft.com/office/officeart/2018/2/layout/IconVerticalSolidList"/>
    <dgm:cxn modelId="{5BF265B0-DA2C-4135-86E2-97BB4027A4C3}" type="presParOf" srcId="{963E89FB-CFF0-4BAF-A83B-ADF58CBD2942}" destId="{F267D8C1-913E-4545-BA69-556CC965C571}" srcOrd="3" destOrd="0" presId="urn:microsoft.com/office/officeart/2018/2/layout/IconVerticalSolidList"/>
    <dgm:cxn modelId="{978D56ED-10BC-4F13-BF3D-5544B12C2EF7}" type="presParOf" srcId="{AF7A72EE-E175-4701-B2EA-10884A5C95B6}" destId="{01951084-6D1F-4783-B45A-161565ADA0E6}" srcOrd="7" destOrd="0" presId="urn:microsoft.com/office/officeart/2018/2/layout/IconVerticalSolidList"/>
    <dgm:cxn modelId="{8411270B-D637-4572-9728-70E8EB6169E3}" type="presParOf" srcId="{AF7A72EE-E175-4701-B2EA-10884A5C95B6}" destId="{3CB32BFA-D20F-4107-8A2A-57080BAE8738}" srcOrd="8" destOrd="0" presId="urn:microsoft.com/office/officeart/2018/2/layout/IconVerticalSolidList"/>
    <dgm:cxn modelId="{EB5E13E1-C16A-4803-B160-FF4A5A25B4A1}" type="presParOf" srcId="{3CB32BFA-D20F-4107-8A2A-57080BAE8738}" destId="{19BC3618-7423-4534-A3AE-608BD507145D}" srcOrd="0" destOrd="0" presId="urn:microsoft.com/office/officeart/2018/2/layout/IconVerticalSolidList"/>
    <dgm:cxn modelId="{94452017-23E3-4616-BD9D-BC8FB83CF808}" type="presParOf" srcId="{3CB32BFA-D20F-4107-8A2A-57080BAE8738}" destId="{2E473CBA-73B2-4CA4-ACCB-D67AE1769552}" srcOrd="1" destOrd="0" presId="urn:microsoft.com/office/officeart/2018/2/layout/IconVerticalSolidList"/>
    <dgm:cxn modelId="{1BAAEAC7-D0E3-4720-A23A-259C33B96124}" type="presParOf" srcId="{3CB32BFA-D20F-4107-8A2A-57080BAE8738}" destId="{D9984981-40BD-4ABD-B343-F8E1B57A4DF3}" srcOrd="2" destOrd="0" presId="urn:microsoft.com/office/officeart/2018/2/layout/IconVerticalSolidList"/>
    <dgm:cxn modelId="{02390B0B-2F37-4875-A061-4B6B1266D881}" type="presParOf" srcId="{3CB32BFA-D20F-4107-8A2A-57080BAE8738}" destId="{B6ABBCC7-C024-4CDC-81DE-C2DCB45EC6D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CC8125-AC4A-4FC9-B6CA-581FA660DE3C}"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C2E0E2CD-E0F6-46CE-B26C-A25C56CC1526}">
      <dgm:prSet/>
      <dgm:spPr/>
      <dgm:t>
        <a:bodyPr/>
        <a:lstStyle/>
        <a:p>
          <a:r>
            <a:rPr lang="en-US" b="1" i="0" baseline="0"/>
            <a:t>Eat calcium-rich foods</a:t>
          </a:r>
          <a:r>
            <a:rPr lang="en-US" b="0" i="0" baseline="0"/>
            <a:t> (e.g., milk, cheese, spinach).</a:t>
          </a:r>
          <a:endParaRPr lang="en-US"/>
        </a:p>
      </dgm:t>
    </dgm:pt>
    <dgm:pt modelId="{CF30D90E-779C-4719-896E-248F27CABBE9}" type="parTrans" cxnId="{1969FE8C-8771-4C2F-B6E0-48C49E832C9D}">
      <dgm:prSet/>
      <dgm:spPr/>
      <dgm:t>
        <a:bodyPr/>
        <a:lstStyle/>
        <a:p>
          <a:endParaRPr lang="en-US"/>
        </a:p>
      </dgm:t>
    </dgm:pt>
    <dgm:pt modelId="{6D30518F-A09F-4703-A843-B90396D648B0}" type="sibTrans" cxnId="{1969FE8C-8771-4C2F-B6E0-48C49E832C9D}">
      <dgm:prSet phldrT="1" phldr="0"/>
      <dgm:spPr/>
      <dgm:t>
        <a:bodyPr/>
        <a:lstStyle/>
        <a:p>
          <a:r>
            <a:rPr lang="en-US"/>
            <a:t>1</a:t>
          </a:r>
        </a:p>
      </dgm:t>
    </dgm:pt>
    <dgm:pt modelId="{97573F22-9F8C-4A38-BEA1-F72D96FDA403}">
      <dgm:prSet/>
      <dgm:spPr/>
      <dgm:t>
        <a:bodyPr/>
        <a:lstStyle/>
        <a:p>
          <a:r>
            <a:rPr lang="en-US" b="1" i="0" baseline="0"/>
            <a:t>Get enough Vitamin D</a:t>
          </a:r>
          <a:r>
            <a:rPr lang="en-US" b="0" i="0" baseline="0"/>
            <a:t> (e.g., sunlight or foods like salmon).</a:t>
          </a:r>
          <a:endParaRPr lang="en-US"/>
        </a:p>
      </dgm:t>
    </dgm:pt>
    <dgm:pt modelId="{B1EB0DF9-912D-4B60-A49B-39BE1F964CD5}" type="parTrans" cxnId="{F40046FA-8294-4C7F-BF48-C8639F2A0790}">
      <dgm:prSet/>
      <dgm:spPr/>
      <dgm:t>
        <a:bodyPr/>
        <a:lstStyle/>
        <a:p>
          <a:endParaRPr lang="en-US"/>
        </a:p>
      </dgm:t>
    </dgm:pt>
    <dgm:pt modelId="{427489C7-3AD0-4A44-8EDD-CC8581972E34}" type="sibTrans" cxnId="{F40046FA-8294-4C7F-BF48-C8639F2A0790}">
      <dgm:prSet phldrT="2" phldr="0"/>
      <dgm:spPr/>
      <dgm:t>
        <a:bodyPr/>
        <a:lstStyle/>
        <a:p>
          <a:r>
            <a:rPr lang="en-US"/>
            <a:t>2</a:t>
          </a:r>
        </a:p>
      </dgm:t>
    </dgm:pt>
    <dgm:pt modelId="{3E041789-3523-45DC-8CA8-7BB33BAC37DB}">
      <dgm:prSet/>
      <dgm:spPr/>
      <dgm:t>
        <a:bodyPr/>
        <a:lstStyle/>
        <a:p>
          <a:r>
            <a:rPr lang="en-US" b="1" i="0" baseline="0"/>
            <a:t>Exercise regularly</a:t>
          </a:r>
          <a:r>
            <a:rPr lang="en-US" b="0" i="0" baseline="0"/>
            <a:t> (e.g., running, jumping, weight-bearing activities).</a:t>
          </a:r>
          <a:endParaRPr lang="en-US"/>
        </a:p>
      </dgm:t>
    </dgm:pt>
    <dgm:pt modelId="{80E54C34-FE5F-4A99-870F-8A9522D0B937}" type="parTrans" cxnId="{C8ABD8F8-BC6E-4A1E-9C04-D79F8A0054AC}">
      <dgm:prSet/>
      <dgm:spPr/>
      <dgm:t>
        <a:bodyPr/>
        <a:lstStyle/>
        <a:p>
          <a:endParaRPr lang="en-US"/>
        </a:p>
      </dgm:t>
    </dgm:pt>
    <dgm:pt modelId="{E4B9CB6E-0A24-4BB7-A99C-33D1EA7B5601}" type="sibTrans" cxnId="{C8ABD8F8-BC6E-4A1E-9C04-D79F8A0054AC}">
      <dgm:prSet phldrT="3" phldr="0"/>
      <dgm:spPr/>
      <dgm:t>
        <a:bodyPr/>
        <a:lstStyle/>
        <a:p>
          <a:r>
            <a:rPr lang="en-US"/>
            <a:t>3</a:t>
          </a:r>
        </a:p>
      </dgm:t>
    </dgm:pt>
    <dgm:pt modelId="{BCC9977F-E3BC-4886-ADE4-1EC374E46325}">
      <dgm:prSet/>
      <dgm:spPr/>
      <dgm:t>
        <a:bodyPr/>
        <a:lstStyle/>
        <a:p>
          <a:r>
            <a:rPr lang="en-US" b="1" i="0" baseline="0"/>
            <a:t>Wear protective gear</a:t>
          </a:r>
          <a:r>
            <a:rPr lang="en-US" b="0" i="0" baseline="0"/>
            <a:t> during sports (e.g., helmets, pads).</a:t>
          </a:r>
          <a:endParaRPr lang="en-US"/>
        </a:p>
      </dgm:t>
    </dgm:pt>
    <dgm:pt modelId="{D295001A-FEE2-48F1-AB06-4B2800839215}" type="parTrans" cxnId="{2BAED597-0A59-4A3C-BF13-9EAE13832933}">
      <dgm:prSet/>
      <dgm:spPr/>
      <dgm:t>
        <a:bodyPr/>
        <a:lstStyle/>
        <a:p>
          <a:endParaRPr lang="en-US"/>
        </a:p>
      </dgm:t>
    </dgm:pt>
    <dgm:pt modelId="{7E360C92-A468-48AF-AA6B-F14A3DF9794B}" type="sibTrans" cxnId="{2BAED597-0A59-4A3C-BF13-9EAE13832933}">
      <dgm:prSet phldrT="4" phldr="0"/>
      <dgm:spPr/>
      <dgm:t>
        <a:bodyPr/>
        <a:lstStyle/>
        <a:p>
          <a:r>
            <a:rPr lang="en-US"/>
            <a:t>4</a:t>
          </a:r>
        </a:p>
      </dgm:t>
    </dgm:pt>
    <dgm:pt modelId="{FBC45D3C-EE97-4190-8945-831C7080FE0A}" type="pres">
      <dgm:prSet presAssocID="{2CCC8125-AC4A-4FC9-B6CA-581FA660DE3C}" presName="Name0" presStyleCnt="0">
        <dgm:presLayoutVars>
          <dgm:animLvl val="lvl"/>
          <dgm:resizeHandles val="exact"/>
        </dgm:presLayoutVars>
      </dgm:prSet>
      <dgm:spPr/>
    </dgm:pt>
    <dgm:pt modelId="{F03028C7-61A9-4287-8636-55152DCEA618}" type="pres">
      <dgm:prSet presAssocID="{C2E0E2CD-E0F6-46CE-B26C-A25C56CC1526}" presName="compositeNode" presStyleCnt="0">
        <dgm:presLayoutVars>
          <dgm:bulletEnabled val="1"/>
        </dgm:presLayoutVars>
      </dgm:prSet>
      <dgm:spPr/>
    </dgm:pt>
    <dgm:pt modelId="{79E79C8D-ED18-4251-AEEC-4AE8527B0818}" type="pres">
      <dgm:prSet presAssocID="{C2E0E2CD-E0F6-46CE-B26C-A25C56CC1526}" presName="bgRect" presStyleLbl="bgAccFollowNode1" presStyleIdx="0" presStyleCnt="4"/>
      <dgm:spPr/>
    </dgm:pt>
    <dgm:pt modelId="{F7E0A782-4114-4283-8227-CCEBA4EC0F01}" type="pres">
      <dgm:prSet presAssocID="{6D30518F-A09F-4703-A843-B90396D648B0}" presName="sibTransNodeCircle" presStyleLbl="alignNode1" presStyleIdx="0" presStyleCnt="8">
        <dgm:presLayoutVars>
          <dgm:chMax val="0"/>
          <dgm:bulletEnabled/>
        </dgm:presLayoutVars>
      </dgm:prSet>
      <dgm:spPr/>
    </dgm:pt>
    <dgm:pt modelId="{CAFF2D41-29B8-4ABE-A01F-4FBC5052EC89}" type="pres">
      <dgm:prSet presAssocID="{C2E0E2CD-E0F6-46CE-B26C-A25C56CC1526}" presName="bottomLine" presStyleLbl="alignNode1" presStyleIdx="1" presStyleCnt="8">
        <dgm:presLayoutVars/>
      </dgm:prSet>
      <dgm:spPr/>
    </dgm:pt>
    <dgm:pt modelId="{6977B335-5B23-4AAC-AD96-ABF14C862BBE}" type="pres">
      <dgm:prSet presAssocID="{C2E0E2CD-E0F6-46CE-B26C-A25C56CC1526}" presName="nodeText" presStyleLbl="bgAccFollowNode1" presStyleIdx="0" presStyleCnt="4">
        <dgm:presLayoutVars>
          <dgm:bulletEnabled val="1"/>
        </dgm:presLayoutVars>
      </dgm:prSet>
      <dgm:spPr/>
    </dgm:pt>
    <dgm:pt modelId="{47707E96-3AC9-4EF5-AB1A-A8AAE8EBE7BD}" type="pres">
      <dgm:prSet presAssocID="{6D30518F-A09F-4703-A843-B90396D648B0}" presName="sibTrans" presStyleCnt="0"/>
      <dgm:spPr/>
    </dgm:pt>
    <dgm:pt modelId="{28254755-EDBF-49EF-A278-D23676F42225}" type="pres">
      <dgm:prSet presAssocID="{97573F22-9F8C-4A38-BEA1-F72D96FDA403}" presName="compositeNode" presStyleCnt="0">
        <dgm:presLayoutVars>
          <dgm:bulletEnabled val="1"/>
        </dgm:presLayoutVars>
      </dgm:prSet>
      <dgm:spPr/>
    </dgm:pt>
    <dgm:pt modelId="{8AF6F78E-49DC-4ADA-812C-35026B36EBB2}" type="pres">
      <dgm:prSet presAssocID="{97573F22-9F8C-4A38-BEA1-F72D96FDA403}" presName="bgRect" presStyleLbl="bgAccFollowNode1" presStyleIdx="1" presStyleCnt="4"/>
      <dgm:spPr/>
    </dgm:pt>
    <dgm:pt modelId="{5D6345CB-245E-4EE4-94DC-4AF4017C4B8D}" type="pres">
      <dgm:prSet presAssocID="{427489C7-3AD0-4A44-8EDD-CC8581972E34}" presName="sibTransNodeCircle" presStyleLbl="alignNode1" presStyleIdx="2" presStyleCnt="8">
        <dgm:presLayoutVars>
          <dgm:chMax val="0"/>
          <dgm:bulletEnabled/>
        </dgm:presLayoutVars>
      </dgm:prSet>
      <dgm:spPr/>
    </dgm:pt>
    <dgm:pt modelId="{37BABF1D-C382-4279-B3ED-3EA271CE541C}" type="pres">
      <dgm:prSet presAssocID="{97573F22-9F8C-4A38-BEA1-F72D96FDA403}" presName="bottomLine" presStyleLbl="alignNode1" presStyleIdx="3" presStyleCnt="8">
        <dgm:presLayoutVars/>
      </dgm:prSet>
      <dgm:spPr/>
    </dgm:pt>
    <dgm:pt modelId="{3975DAFB-CD79-409F-8817-81B7172CB015}" type="pres">
      <dgm:prSet presAssocID="{97573F22-9F8C-4A38-BEA1-F72D96FDA403}" presName="nodeText" presStyleLbl="bgAccFollowNode1" presStyleIdx="1" presStyleCnt="4">
        <dgm:presLayoutVars>
          <dgm:bulletEnabled val="1"/>
        </dgm:presLayoutVars>
      </dgm:prSet>
      <dgm:spPr/>
    </dgm:pt>
    <dgm:pt modelId="{D87C1895-1114-445D-865E-54F0EEE30F9C}" type="pres">
      <dgm:prSet presAssocID="{427489C7-3AD0-4A44-8EDD-CC8581972E34}" presName="sibTrans" presStyleCnt="0"/>
      <dgm:spPr/>
    </dgm:pt>
    <dgm:pt modelId="{52879CC1-6955-4C1F-9E42-F2B809A0F4CB}" type="pres">
      <dgm:prSet presAssocID="{3E041789-3523-45DC-8CA8-7BB33BAC37DB}" presName="compositeNode" presStyleCnt="0">
        <dgm:presLayoutVars>
          <dgm:bulletEnabled val="1"/>
        </dgm:presLayoutVars>
      </dgm:prSet>
      <dgm:spPr/>
    </dgm:pt>
    <dgm:pt modelId="{485C460E-1806-4B96-998C-7BD1242A9FB9}" type="pres">
      <dgm:prSet presAssocID="{3E041789-3523-45DC-8CA8-7BB33BAC37DB}" presName="bgRect" presStyleLbl="bgAccFollowNode1" presStyleIdx="2" presStyleCnt="4"/>
      <dgm:spPr/>
    </dgm:pt>
    <dgm:pt modelId="{2F6CD921-F206-4609-B9BE-DB6C59DF00DC}" type="pres">
      <dgm:prSet presAssocID="{E4B9CB6E-0A24-4BB7-A99C-33D1EA7B5601}" presName="sibTransNodeCircle" presStyleLbl="alignNode1" presStyleIdx="4" presStyleCnt="8">
        <dgm:presLayoutVars>
          <dgm:chMax val="0"/>
          <dgm:bulletEnabled/>
        </dgm:presLayoutVars>
      </dgm:prSet>
      <dgm:spPr/>
    </dgm:pt>
    <dgm:pt modelId="{1DC1E7BD-CB60-4110-ACF1-9ACAD0126485}" type="pres">
      <dgm:prSet presAssocID="{3E041789-3523-45DC-8CA8-7BB33BAC37DB}" presName="bottomLine" presStyleLbl="alignNode1" presStyleIdx="5" presStyleCnt="8">
        <dgm:presLayoutVars/>
      </dgm:prSet>
      <dgm:spPr/>
    </dgm:pt>
    <dgm:pt modelId="{6FC644C5-7052-48B3-8855-4C2B835879F5}" type="pres">
      <dgm:prSet presAssocID="{3E041789-3523-45DC-8CA8-7BB33BAC37DB}" presName="nodeText" presStyleLbl="bgAccFollowNode1" presStyleIdx="2" presStyleCnt="4">
        <dgm:presLayoutVars>
          <dgm:bulletEnabled val="1"/>
        </dgm:presLayoutVars>
      </dgm:prSet>
      <dgm:spPr/>
    </dgm:pt>
    <dgm:pt modelId="{70E5C182-1CC0-455E-B230-0524CC6C0A05}" type="pres">
      <dgm:prSet presAssocID="{E4B9CB6E-0A24-4BB7-A99C-33D1EA7B5601}" presName="sibTrans" presStyleCnt="0"/>
      <dgm:spPr/>
    </dgm:pt>
    <dgm:pt modelId="{1DB94987-FE43-4EE1-9692-626306A6B0B2}" type="pres">
      <dgm:prSet presAssocID="{BCC9977F-E3BC-4886-ADE4-1EC374E46325}" presName="compositeNode" presStyleCnt="0">
        <dgm:presLayoutVars>
          <dgm:bulletEnabled val="1"/>
        </dgm:presLayoutVars>
      </dgm:prSet>
      <dgm:spPr/>
    </dgm:pt>
    <dgm:pt modelId="{FA0564F8-B746-4C60-B906-76589F8D6916}" type="pres">
      <dgm:prSet presAssocID="{BCC9977F-E3BC-4886-ADE4-1EC374E46325}" presName="bgRect" presStyleLbl="bgAccFollowNode1" presStyleIdx="3" presStyleCnt="4"/>
      <dgm:spPr/>
    </dgm:pt>
    <dgm:pt modelId="{306D4FF2-E6BB-4509-8C48-57908FC1CF5E}" type="pres">
      <dgm:prSet presAssocID="{7E360C92-A468-48AF-AA6B-F14A3DF9794B}" presName="sibTransNodeCircle" presStyleLbl="alignNode1" presStyleIdx="6" presStyleCnt="8">
        <dgm:presLayoutVars>
          <dgm:chMax val="0"/>
          <dgm:bulletEnabled/>
        </dgm:presLayoutVars>
      </dgm:prSet>
      <dgm:spPr/>
    </dgm:pt>
    <dgm:pt modelId="{172346BA-BBA8-4D5C-8A36-7E12C74636A1}" type="pres">
      <dgm:prSet presAssocID="{BCC9977F-E3BC-4886-ADE4-1EC374E46325}" presName="bottomLine" presStyleLbl="alignNode1" presStyleIdx="7" presStyleCnt="8">
        <dgm:presLayoutVars/>
      </dgm:prSet>
      <dgm:spPr/>
    </dgm:pt>
    <dgm:pt modelId="{2F64438E-2172-4CE7-8FC5-D4DC03B426A2}" type="pres">
      <dgm:prSet presAssocID="{BCC9977F-E3BC-4886-ADE4-1EC374E46325}" presName="nodeText" presStyleLbl="bgAccFollowNode1" presStyleIdx="3" presStyleCnt="4">
        <dgm:presLayoutVars>
          <dgm:bulletEnabled val="1"/>
        </dgm:presLayoutVars>
      </dgm:prSet>
      <dgm:spPr/>
    </dgm:pt>
  </dgm:ptLst>
  <dgm:cxnLst>
    <dgm:cxn modelId="{54784A00-C538-4334-AFC7-1DA492DE245C}" type="presOf" srcId="{C2E0E2CD-E0F6-46CE-B26C-A25C56CC1526}" destId="{79E79C8D-ED18-4251-AEEC-4AE8527B0818}" srcOrd="0" destOrd="0" presId="urn:microsoft.com/office/officeart/2016/7/layout/BasicLinearProcessNumbered"/>
    <dgm:cxn modelId="{B8FE590A-8059-48B7-AACF-F08466C8E06D}" type="presOf" srcId="{C2E0E2CD-E0F6-46CE-B26C-A25C56CC1526}" destId="{6977B335-5B23-4AAC-AD96-ABF14C862BBE}" srcOrd="1" destOrd="0" presId="urn:microsoft.com/office/officeart/2016/7/layout/BasicLinearProcessNumbered"/>
    <dgm:cxn modelId="{02D2F937-3FE1-4F1D-A274-942A4C2D265D}" type="presOf" srcId="{6D30518F-A09F-4703-A843-B90396D648B0}" destId="{F7E0A782-4114-4283-8227-CCEBA4EC0F01}" srcOrd="0" destOrd="0" presId="urn:microsoft.com/office/officeart/2016/7/layout/BasicLinearProcessNumbered"/>
    <dgm:cxn modelId="{5CE4383F-ADC7-413C-924E-97690D1B4AEF}" type="presOf" srcId="{3E041789-3523-45DC-8CA8-7BB33BAC37DB}" destId="{6FC644C5-7052-48B3-8855-4C2B835879F5}" srcOrd="1" destOrd="0" presId="urn:microsoft.com/office/officeart/2016/7/layout/BasicLinearProcessNumbered"/>
    <dgm:cxn modelId="{9694A75E-910C-465A-BE05-C4CFD0EAFE3D}" type="presOf" srcId="{2CCC8125-AC4A-4FC9-B6CA-581FA660DE3C}" destId="{FBC45D3C-EE97-4190-8945-831C7080FE0A}" srcOrd="0" destOrd="0" presId="urn:microsoft.com/office/officeart/2016/7/layout/BasicLinearProcessNumbered"/>
    <dgm:cxn modelId="{FCD21362-92D0-42C5-937A-BEA3A190EFA4}" type="presOf" srcId="{7E360C92-A468-48AF-AA6B-F14A3DF9794B}" destId="{306D4FF2-E6BB-4509-8C48-57908FC1CF5E}" srcOrd="0" destOrd="0" presId="urn:microsoft.com/office/officeart/2016/7/layout/BasicLinearProcessNumbered"/>
    <dgm:cxn modelId="{EC067F43-8B0D-4DE2-B7F4-431B8FB797F1}" type="presOf" srcId="{BCC9977F-E3BC-4886-ADE4-1EC374E46325}" destId="{2F64438E-2172-4CE7-8FC5-D4DC03B426A2}" srcOrd="1" destOrd="0" presId="urn:microsoft.com/office/officeart/2016/7/layout/BasicLinearProcessNumbered"/>
    <dgm:cxn modelId="{1969FE8C-8771-4C2F-B6E0-48C49E832C9D}" srcId="{2CCC8125-AC4A-4FC9-B6CA-581FA660DE3C}" destId="{C2E0E2CD-E0F6-46CE-B26C-A25C56CC1526}" srcOrd="0" destOrd="0" parTransId="{CF30D90E-779C-4719-896E-248F27CABBE9}" sibTransId="{6D30518F-A09F-4703-A843-B90396D648B0}"/>
    <dgm:cxn modelId="{F5CD8C92-B1CA-4BE6-ABF2-F926881315D5}" type="presOf" srcId="{97573F22-9F8C-4A38-BEA1-F72D96FDA403}" destId="{3975DAFB-CD79-409F-8817-81B7172CB015}" srcOrd="1" destOrd="0" presId="urn:microsoft.com/office/officeart/2016/7/layout/BasicLinearProcessNumbered"/>
    <dgm:cxn modelId="{2BAED597-0A59-4A3C-BF13-9EAE13832933}" srcId="{2CCC8125-AC4A-4FC9-B6CA-581FA660DE3C}" destId="{BCC9977F-E3BC-4886-ADE4-1EC374E46325}" srcOrd="3" destOrd="0" parTransId="{D295001A-FEE2-48F1-AB06-4B2800839215}" sibTransId="{7E360C92-A468-48AF-AA6B-F14A3DF9794B}"/>
    <dgm:cxn modelId="{D45F4098-8041-46B5-88A0-938F5C8A6DCC}" type="presOf" srcId="{BCC9977F-E3BC-4886-ADE4-1EC374E46325}" destId="{FA0564F8-B746-4C60-B906-76589F8D6916}" srcOrd="0" destOrd="0" presId="urn:microsoft.com/office/officeart/2016/7/layout/BasicLinearProcessNumbered"/>
    <dgm:cxn modelId="{CBE0EC9B-43E8-46D7-BD39-71A3AEB9F5CA}" type="presOf" srcId="{3E041789-3523-45DC-8CA8-7BB33BAC37DB}" destId="{485C460E-1806-4B96-998C-7BD1242A9FB9}" srcOrd="0" destOrd="0" presId="urn:microsoft.com/office/officeart/2016/7/layout/BasicLinearProcessNumbered"/>
    <dgm:cxn modelId="{443515AE-43C2-464B-97CB-45C5DDB8A1C0}" type="presOf" srcId="{427489C7-3AD0-4A44-8EDD-CC8581972E34}" destId="{5D6345CB-245E-4EE4-94DC-4AF4017C4B8D}" srcOrd="0" destOrd="0" presId="urn:microsoft.com/office/officeart/2016/7/layout/BasicLinearProcessNumbered"/>
    <dgm:cxn modelId="{02DBEBB1-F9B6-434A-9531-D74217688912}" type="presOf" srcId="{E4B9CB6E-0A24-4BB7-A99C-33D1EA7B5601}" destId="{2F6CD921-F206-4609-B9BE-DB6C59DF00DC}" srcOrd="0" destOrd="0" presId="urn:microsoft.com/office/officeart/2016/7/layout/BasicLinearProcessNumbered"/>
    <dgm:cxn modelId="{58C5A0D7-1227-4A18-88EA-55F7E781974E}" type="presOf" srcId="{97573F22-9F8C-4A38-BEA1-F72D96FDA403}" destId="{8AF6F78E-49DC-4ADA-812C-35026B36EBB2}" srcOrd="0" destOrd="0" presId="urn:microsoft.com/office/officeart/2016/7/layout/BasicLinearProcessNumbered"/>
    <dgm:cxn modelId="{C8ABD8F8-BC6E-4A1E-9C04-D79F8A0054AC}" srcId="{2CCC8125-AC4A-4FC9-B6CA-581FA660DE3C}" destId="{3E041789-3523-45DC-8CA8-7BB33BAC37DB}" srcOrd="2" destOrd="0" parTransId="{80E54C34-FE5F-4A99-870F-8A9522D0B937}" sibTransId="{E4B9CB6E-0A24-4BB7-A99C-33D1EA7B5601}"/>
    <dgm:cxn modelId="{F40046FA-8294-4C7F-BF48-C8639F2A0790}" srcId="{2CCC8125-AC4A-4FC9-B6CA-581FA660DE3C}" destId="{97573F22-9F8C-4A38-BEA1-F72D96FDA403}" srcOrd="1" destOrd="0" parTransId="{B1EB0DF9-912D-4B60-A49B-39BE1F964CD5}" sibTransId="{427489C7-3AD0-4A44-8EDD-CC8581972E34}"/>
    <dgm:cxn modelId="{78F44732-DBB9-4C6B-B470-6D0FA89EE6A5}" type="presParOf" srcId="{FBC45D3C-EE97-4190-8945-831C7080FE0A}" destId="{F03028C7-61A9-4287-8636-55152DCEA618}" srcOrd="0" destOrd="0" presId="urn:microsoft.com/office/officeart/2016/7/layout/BasicLinearProcessNumbered"/>
    <dgm:cxn modelId="{7482C641-1515-44BF-B107-BCC234DC6049}" type="presParOf" srcId="{F03028C7-61A9-4287-8636-55152DCEA618}" destId="{79E79C8D-ED18-4251-AEEC-4AE8527B0818}" srcOrd="0" destOrd="0" presId="urn:microsoft.com/office/officeart/2016/7/layout/BasicLinearProcessNumbered"/>
    <dgm:cxn modelId="{29E5AFF5-7B0B-4030-BF13-88432E91B9EF}" type="presParOf" srcId="{F03028C7-61A9-4287-8636-55152DCEA618}" destId="{F7E0A782-4114-4283-8227-CCEBA4EC0F01}" srcOrd="1" destOrd="0" presId="urn:microsoft.com/office/officeart/2016/7/layout/BasicLinearProcessNumbered"/>
    <dgm:cxn modelId="{CAB8F093-90C0-4BD1-9443-85F611ADD9CD}" type="presParOf" srcId="{F03028C7-61A9-4287-8636-55152DCEA618}" destId="{CAFF2D41-29B8-4ABE-A01F-4FBC5052EC89}" srcOrd="2" destOrd="0" presId="urn:microsoft.com/office/officeart/2016/7/layout/BasicLinearProcessNumbered"/>
    <dgm:cxn modelId="{E44BBD4E-39EA-43E7-95AF-5F5BCA660B0F}" type="presParOf" srcId="{F03028C7-61A9-4287-8636-55152DCEA618}" destId="{6977B335-5B23-4AAC-AD96-ABF14C862BBE}" srcOrd="3" destOrd="0" presId="urn:microsoft.com/office/officeart/2016/7/layout/BasicLinearProcessNumbered"/>
    <dgm:cxn modelId="{0ADE2517-79A9-4477-A613-A86460A5A06D}" type="presParOf" srcId="{FBC45D3C-EE97-4190-8945-831C7080FE0A}" destId="{47707E96-3AC9-4EF5-AB1A-A8AAE8EBE7BD}" srcOrd="1" destOrd="0" presId="urn:microsoft.com/office/officeart/2016/7/layout/BasicLinearProcessNumbered"/>
    <dgm:cxn modelId="{67175BA6-073A-4A20-B477-815ADF1B4E01}" type="presParOf" srcId="{FBC45D3C-EE97-4190-8945-831C7080FE0A}" destId="{28254755-EDBF-49EF-A278-D23676F42225}" srcOrd="2" destOrd="0" presId="urn:microsoft.com/office/officeart/2016/7/layout/BasicLinearProcessNumbered"/>
    <dgm:cxn modelId="{2D6F65E9-C259-4900-89DD-8C8197B12A2B}" type="presParOf" srcId="{28254755-EDBF-49EF-A278-D23676F42225}" destId="{8AF6F78E-49DC-4ADA-812C-35026B36EBB2}" srcOrd="0" destOrd="0" presId="urn:microsoft.com/office/officeart/2016/7/layout/BasicLinearProcessNumbered"/>
    <dgm:cxn modelId="{F83627B7-C906-4836-BC8E-E573412D3782}" type="presParOf" srcId="{28254755-EDBF-49EF-A278-D23676F42225}" destId="{5D6345CB-245E-4EE4-94DC-4AF4017C4B8D}" srcOrd="1" destOrd="0" presId="urn:microsoft.com/office/officeart/2016/7/layout/BasicLinearProcessNumbered"/>
    <dgm:cxn modelId="{9747FEEF-172D-4E4C-8DF7-94BBC614537C}" type="presParOf" srcId="{28254755-EDBF-49EF-A278-D23676F42225}" destId="{37BABF1D-C382-4279-B3ED-3EA271CE541C}" srcOrd="2" destOrd="0" presId="urn:microsoft.com/office/officeart/2016/7/layout/BasicLinearProcessNumbered"/>
    <dgm:cxn modelId="{19F45138-50D6-4122-95DD-D66DCBE799B5}" type="presParOf" srcId="{28254755-EDBF-49EF-A278-D23676F42225}" destId="{3975DAFB-CD79-409F-8817-81B7172CB015}" srcOrd="3" destOrd="0" presId="urn:microsoft.com/office/officeart/2016/7/layout/BasicLinearProcessNumbered"/>
    <dgm:cxn modelId="{09E6870D-3AD4-4F21-86BA-58908AD969F8}" type="presParOf" srcId="{FBC45D3C-EE97-4190-8945-831C7080FE0A}" destId="{D87C1895-1114-445D-865E-54F0EEE30F9C}" srcOrd="3" destOrd="0" presId="urn:microsoft.com/office/officeart/2016/7/layout/BasicLinearProcessNumbered"/>
    <dgm:cxn modelId="{6004FA8C-7B63-490D-905D-B401C0BBF180}" type="presParOf" srcId="{FBC45D3C-EE97-4190-8945-831C7080FE0A}" destId="{52879CC1-6955-4C1F-9E42-F2B809A0F4CB}" srcOrd="4" destOrd="0" presId="urn:microsoft.com/office/officeart/2016/7/layout/BasicLinearProcessNumbered"/>
    <dgm:cxn modelId="{AF3135C4-B526-4CB7-8F7A-13E75059FD4C}" type="presParOf" srcId="{52879CC1-6955-4C1F-9E42-F2B809A0F4CB}" destId="{485C460E-1806-4B96-998C-7BD1242A9FB9}" srcOrd="0" destOrd="0" presId="urn:microsoft.com/office/officeart/2016/7/layout/BasicLinearProcessNumbered"/>
    <dgm:cxn modelId="{5EA60383-CC23-4138-AD2D-0530C33357DD}" type="presParOf" srcId="{52879CC1-6955-4C1F-9E42-F2B809A0F4CB}" destId="{2F6CD921-F206-4609-B9BE-DB6C59DF00DC}" srcOrd="1" destOrd="0" presId="urn:microsoft.com/office/officeart/2016/7/layout/BasicLinearProcessNumbered"/>
    <dgm:cxn modelId="{8D0A52B3-CBE1-48BD-9048-15D1A1B15491}" type="presParOf" srcId="{52879CC1-6955-4C1F-9E42-F2B809A0F4CB}" destId="{1DC1E7BD-CB60-4110-ACF1-9ACAD0126485}" srcOrd="2" destOrd="0" presId="urn:microsoft.com/office/officeart/2016/7/layout/BasicLinearProcessNumbered"/>
    <dgm:cxn modelId="{DA783DD8-F1DA-4482-9BFD-AABAB4CAFA3F}" type="presParOf" srcId="{52879CC1-6955-4C1F-9E42-F2B809A0F4CB}" destId="{6FC644C5-7052-48B3-8855-4C2B835879F5}" srcOrd="3" destOrd="0" presId="urn:microsoft.com/office/officeart/2016/7/layout/BasicLinearProcessNumbered"/>
    <dgm:cxn modelId="{770E8D4C-3BFC-4140-B885-0453BF40484F}" type="presParOf" srcId="{FBC45D3C-EE97-4190-8945-831C7080FE0A}" destId="{70E5C182-1CC0-455E-B230-0524CC6C0A05}" srcOrd="5" destOrd="0" presId="urn:microsoft.com/office/officeart/2016/7/layout/BasicLinearProcessNumbered"/>
    <dgm:cxn modelId="{8C38EFF8-A355-4372-9D9F-B871FE3D7E45}" type="presParOf" srcId="{FBC45D3C-EE97-4190-8945-831C7080FE0A}" destId="{1DB94987-FE43-4EE1-9692-626306A6B0B2}" srcOrd="6" destOrd="0" presId="urn:microsoft.com/office/officeart/2016/7/layout/BasicLinearProcessNumbered"/>
    <dgm:cxn modelId="{A8026FD4-6993-4D8E-866A-342404B05FF7}" type="presParOf" srcId="{1DB94987-FE43-4EE1-9692-626306A6B0B2}" destId="{FA0564F8-B746-4C60-B906-76589F8D6916}" srcOrd="0" destOrd="0" presId="urn:microsoft.com/office/officeart/2016/7/layout/BasicLinearProcessNumbered"/>
    <dgm:cxn modelId="{4D7F5727-7387-47ED-868D-0DD1300B40FF}" type="presParOf" srcId="{1DB94987-FE43-4EE1-9692-626306A6B0B2}" destId="{306D4FF2-E6BB-4509-8C48-57908FC1CF5E}" srcOrd="1" destOrd="0" presId="urn:microsoft.com/office/officeart/2016/7/layout/BasicLinearProcessNumbered"/>
    <dgm:cxn modelId="{091A78FB-A944-49DF-AC9B-0BD705FD4BC4}" type="presParOf" srcId="{1DB94987-FE43-4EE1-9692-626306A6B0B2}" destId="{172346BA-BBA8-4D5C-8A36-7E12C74636A1}" srcOrd="2" destOrd="0" presId="urn:microsoft.com/office/officeart/2016/7/layout/BasicLinearProcessNumbered"/>
    <dgm:cxn modelId="{030311C8-F661-42FB-9B87-51AA9E7C6684}" type="presParOf" srcId="{1DB94987-FE43-4EE1-9692-626306A6B0B2}" destId="{2F64438E-2172-4CE7-8FC5-D4DC03B426A2}"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047A7D-3E8D-454F-9D49-635D3B7C7E80}"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E04C2123-9A87-4A50-A060-01B69F89B152}">
      <dgm:prSet/>
      <dgm:spPr/>
      <dgm:t>
        <a:bodyPr/>
        <a:lstStyle/>
        <a:p>
          <a:r>
            <a:rPr lang="en-US" b="1" i="0" baseline="0"/>
            <a:t>270 bones</a:t>
          </a:r>
          <a:r>
            <a:rPr lang="en-US" b="0" i="0" baseline="0"/>
            <a:t> in babies, but </a:t>
          </a:r>
          <a:r>
            <a:rPr lang="en-US" b="1" i="0" baseline="0"/>
            <a:t>206 bones</a:t>
          </a:r>
          <a:r>
            <a:rPr lang="en-US" b="0" i="0" baseline="0"/>
            <a:t> in adults.</a:t>
          </a:r>
          <a:endParaRPr lang="en-US"/>
        </a:p>
      </dgm:t>
    </dgm:pt>
    <dgm:pt modelId="{6EF249F6-7705-438B-A397-ACC8255DC671}" type="parTrans" cxnId="{546B68CD-C734-40C5-B201-F857F46ADF6A}">
      <dgm:prSet/>
      <dgm:spPr/>
      <dgm:t>
        <a:bodyPr/>
        <a:lstStyle/>
        <a:p>
          <a:endParaRPr lang="en-US"/>
        </a:p>
      </dgm:t>
    </dgm:pt>
    <dgm:pt modelId="{A610AE82-EE66-4D35-8EC7-C2B9521F00BF}" type="sibTrans" cxnId="{546B68CD-C734-40C5-B201-F857F46ADF6A}">
      <dgm:prSet/>
      <dgm:spPr/>
      <dgm:t>
        <a:bodyPr/>
        <a:lstStyle/>
        <a:p>
          <a:endParaRPr lang="en-US"/>
        </a:p>
      </dgm:t>
    </dgm:pt>
    <dgm:pt modelId="{B47ED050-316B-4DF1-B198-36B149918C46}">
      <dgm:prSet/>
      <dgm:spPr/>
      <dgm:t>
        <a:bodyPr/>
        <a:lstStyle/>
        <a:p>
          <a:r>
            <a:rPr lang="en-US" b="0" i="0" baseline="0"/>
            <a:t>The </a:t>
          </a:r>
          <a:r>
            <a:rPr lang="en-US" b="1" i="0" baseline="0"/>
            <a:t>smallest bone</a:t>
          </a:r>
          <a:r>
            <a:rPr lang="en-US" b="0" i="0" baseline="0"/>
            <a:t> is in the ear.</a:t>
          </a:r>
          <a:endParaRPr lang="en-US"/>
        </a:p>
      </dgm:t>
    </dgm:pt>
    <dgm:pt modelId="{7F1E477F-EBAD-44A9-B7DB-D719CA7C8F51}" type="parTrans" cxnId="{C00123A1-90F5-402C-B7E7-4D31B2113095}">
      <dgm:prSet/>
      <dgm:spPr/>
      <dgm:t>
        <a:bodyPr/>
        <a:lstStyle/>
        <a:p>
          <a:endParaRPr lang="en-US"/>
        </a:p>
      </dgm:t>
    </dgm:pt>
    <dgm:pt modelId="{1A04DFF6-4EA6-42A5-8046-B52372C71F84}" type="sibTrans" cxnId="{C00123A1-90F5-402C-B7E7-4D31B2113095}">
      <dgm:prSet/>
      <dgm:spPr/>
      <dgm:t>
        <a:bodyPr/>
        <a:lstStyle/>
        <a:p>
          <a:endParaRPr lang="en-US"/>
        </a:p>
      </dgm:t>
    </dgm:pt>
    <dgm:pt modelId="{E41A7268-9413-4671-BA04-87623A609E9B}">
      <dgm:prSet/>
      <dgm:spPr/>
      <dgm:t>
        <a:bodyPr/>
        <a:lstStyle/>
        <a:p>
          <a:r>
            <a:rPr lang="en-US" b="1" i="0" baseline="0"/>
            <a:t>Bones are constantly rebuilding themselves</a:t>
          </a:r>
          <a:r>
            <a:rPr lang="en-US" b="0" i="0" baseline="0"/>
            <a:t>.</a:t>
          </a:r>
          <a:endParaRPr lang="en-US"/>
        </a:p>
      </dgm:t>
    </dgm:pt>
    <dgm:pt modelId="{AF90C585-9D34-45F6-9008-CD33CD9416B9}" type="parTrans" cxnId="{21B8A4A2-C371-4A4A-ADF1-662EDBF28CE7}">
      <dgm:prSet/>
      <dgm:spPr/>
      <dgm:t>
        <a:bodyPr/>
        <a:lstStyle/>
        <a:p>
          <a:endParaRPr lang="en-US"/>
        </a:p>
      </dgm:t>
    </dgm:pt>
    <dgm:pt modelId="{BBC968B1-D3FD-41DD-9125-B6290421C954}" type="sibTrans" cxnId="{21B8A4A2-C371-4A4A-ADF1-662EDBF28CE7}">
      <dgm:prSet/>
      <dgm:spPr/>
      <dgm:t>
        <a:bodyPr/>
        <a:lstStyle/>
        <a:p>
          <a:endParaRPr lang="en-US"/>
        </a:p>
      </dgm:t>
    </dgm:pt>
    <dgm:pt modelId="{C5D4A683-FF74-4A08-BFBE-1CC0C6EBC71A}">
      <dgm:prSet/>
      <dgm:spPr/>
      <dgm:t>
        <a:bodyPr/>
        <a:lstStyle/>
        <a:p>
          <a:r>
            <a:rPr lang="en-US" b="1" i="0" baseline="0"/>
            <a:t>Bone density peaks</a:t>
          </a:r>
          <a:r>
            <a:rPr lang="en-US" b="0" i="0" baseline="0"/>
            <a:t> around age 30.</a:t>
          </a:r>
          <a:endParaRPr lang="en-US"/>
        </a:p>
      </dgm:t>
    </dgm:pt>
    <dgm:pt modelId="{730B247F-2495-4CA9-95B2-B4DC736305A6}" type="parTrans" cxnId="{D89C13AF-A26D-46BF-89AD-32FFC3163F51}">
      <dgm:prSet/>
      <dgm:spPr/>
      <dgm:t>
        <a:bodyPr/>
        <a:lstStyle/>
        <a:p>
          <a:endParaRPr lang="en-US"/>
        </a:p>
      </dgm:t>
    </dgm:pt>
    <dgm:pt modelId="{1F27FA0D-89B3-4790-9054-ECD5391331AA}" type="sibTrans" cxnId="{D89C13AF-A26D-46BF-89AD-32FFC3163F51}">
      <dgm:prSet/>
      <dgm:spPr/>
      <dgm:t>
        <a:bodyPr/>
        <a:lstStyle/>
        <a:p>
          <a:endParaRPr lang="en-US"/>
        </a:p>
      </dgm:t>
    </dgm:pt>
    <dgm:pt modelId="{4394F672-C0E0-46F2-9A8E-90BBD80539EA}" type="pres">
      <dgm:prSet presAssocID="{D0047A7D-3E8D-454F-9D49-635D3B7C7E80}" presName="matrix" presStyleCnt="0">
        <dgm:presLayoutVars>
          <dgm:chMax val="1"/>
          <dgm:dir/>
          <dgm:resizeHandles val="exact"/>
        </dgm:presLayoutVars>
      </dgm:prSet>
      <dgm:spPr/>
    </dgm:pt>
    <dgm:pt modelId="{5E73617A-CB57-4166-A7EC-4227430D254D}" type="pres">
      <dgm:prSet presAssocID="{D0047A7D-3E8D-454F-9D49-635D3B7C7E80}" presName="diamond" presStyleLbl="bgShp" presStyleIdx="0" presStyleCnt="1"/>
      <dgm:spPr/>
    </dgm:pt>
    <dgm:pt modelId="{BAE532A8-FBCA-4EB3-899E-B8C66A5BF313}" type="pres">
      <dgm:prSet presAssocID="{D0047A7D-3E8D-454F-9D49-635D3B7C7E80}" presName="quad1" presStyleLbl="node1" presStyleIdx="0" presStyleCnt="4">
        <dgm:presLayoutVars>
          <dgm:chMax val="0"/>
          <dgm:chPref val="0"/>
          <dgm:bulletEnabled val="1"/>
        </dgm:presLayoutVars>
      </dgm:prSet>
      <dgm:spPr/>
    </dgm:pt>
    <dgm:pt modelId="{C6810F0D-EA34-4656-A5CF-846985FF5DDE}" type="pres">
      <dgm:prSet presAssocID="{D0047A7D-3E8D-454F-9D49-635D3B7C7E80}" presName="quad2" presStyleLbl="node1" presStyleIdx="1" presStyleCnt="4">
        <dgm:presLayoutVars>
          <dgm:chMax val="0"/>
          <dgm:chPref val="0"/>
          <dgm:bulletEnabled val="1"/>
        </dgm:presLayoutVars>
      </dgm:prSet>
      <dgm:spPr/>
    </dgm:pt>
    <dgm:pt modelId="{B9FA735F-7FF8-454D-A6FE-AB702D08FDB9}" type="pres">
      <dgm:prSet presAssocID="{D0047A7D-3E8D-454F-9D49-635D3B7C7E80}" presName="quad3" presStyleLbl="node1" presStyleIdx="2" presStyleCnt="4">
        <dgm:presLayoutVars>
          <dgm:chMax val="0"/>
          <dgm:chPref val="0"/>
          <dgm:bulletEnabled val="1"/>
        </dgm:presLayoutVars>
      </dgm:prSet>
      <dgm:spPr/>
    </dgm:pt>
    <dgm:pt modelId="{D7B592A6-584F-41C2-ADEC-111B7A3335FA}" type="pres">
      <dgm:prSet presAssocID="{D0047A7D-3E8D-454F-9D49-635D3B7C7E80}" presName="quad4" presStyleLbl="node1" presStyleIdx="3" presStyleCnt="4">
        <dgm:presLayoutVars>
          <dgm:chMax val="0"/>
          <dgm:chPref val="0"/>
          <dgm:bulletEnabled val="1"/>
        </dgm:presLayoutVars>
      </dgm:prSet>
      <dgm:spPr/>
    </dgm:pt>
  </dgm:ptLst>
  <dgm:cxnLst>
    <dgm:cxn modelId="{5D9BD423-DAA6-4B9A-9E98-C4BBAFC38BA7}" type="presOf" srcId="{C5D4A683-FF74-4A08-BFBE-1CC0C6EBC71A}" destId="{D7B592A6-584F-41C2-ADEC-111B7A3335FA}" srcOrd="0" destOrd="0" presId="urn:microsoft.com/office/officeart/2005/8/layout/matrix3"/>
    <dgm:cxn modelId="{6381DE63-0918-4C1F-B0E5-B63C728B44D6}" type="presOf" srcId="{B47ED050-316B-4DF1-B198-36B149918C46}" destId="{C6810F0D-EA34-4656-A5CF-846985FF5DDE}" srcOrd="0" destOrd="0" presId="urn:microsoft.com/office/officeart/2005/8/layout/matrix3"/>
    <dgm:cxn modelId="{1A071764-0233-436C-B132-1B7F26D84E12}" type="presOf" srcId="{D0047A7D-3E8D-454F-9D49-635D3B7C7E80}" destId="{4394F672-C0E0-46F2-9A8E-90BBD80539EA}" srcOrd="0" destOrd="0" presId="urn:microsoft.com/office/officeart/2005/8/layout/matrix3"/>
    <dgm:cxn modelId="{BB1DE06C-F3CD-467D-8919-0D7CB4F40A34}" type="presOf" srcId="{E41A7268-9413-4671-BA04-87623A609E9B}" destId="{B9FA735F-7FF8-454D-A6FE-AB702D08FDB9}" srcOrd="0" destOrd="0" presId="urn:microsoft.com/office/officeart/2005/8/layout/matrix3"/>
    <dgm:cxn modelId="{80892B55-B509-45D4-81A6-D265C5674C0D}" type="presOf" srcId="{E04C2123-9A87-4A50-A060-01B69F89B152}" destId="{BAE532A8-FBCA-4EB3-899E-B8C66A5BF313}" srcOrd="0" destOrd="0" presId="urn:microsoft.com/office/officeart/2005/8/layout/matrix3"/>
    <dgm:cxn modelId="{C00123A1-90F5-402C-B7E7-4D31B2113095}" srcId="{D0047A7D-3E8D-454F-9D49-635D3B7C7E80}" destId="{B47ED050-316B-4DF1-B198-36B149918C46}" srcOrd="1" destOrd="0" parTransId="{7F1E477F-EBAD-44A9-B7DB-D719CA7C8F51}" sibTransId="{1A04DFF6-4EA6-42A5-8046-B52372C71F84}"/>
    <dgm:cxn modelId="{21B8A4A2-C371-4A4A-ADF1-662EDBF28CE7}" srcId="{D0047A7D-3E8D-454F-9D49-635D3B7C7E80}" destId="{E41A7268-9413-4671-BA04-87623A609E9B}" srcOrd="2" destOrd="0" parTransId="{AF90C585-9D34-45F6-9008-CD33CD9416B9}" sibTransId="{BBC968B1-D3FD-41DD-9125-B6290421C954}"/>
    <dgm:cxn modelId="{D89C13AF-A26D-46BF-89AD-32FFC3163F51}" srcId="{D0047A7D-3E8D-454F-9D49-635D3B7C7E80}" destId="{C5D4A683-FF74-4A08-BFBE-1CC0C6EBC71A}" srcOrd="3" destOrd="0" parTransId="{730B247F-2495-4CA9-95B2-B4DC736305A6}" sibTransId="{1F27FA0D-89B3-4790-9054-ECD5391331AA}"/>
    <dgm:cxn modelId="{546B68CD-C734-40C5-B201-F857F46ADF6A}" srcId="{D0047A7D-3E8D-454F-9D49-635D3B7C7E80}" destId="{E04C2123-9A87-4A50-A060-01B69F89B152}" srcOrd="0" destOrd="0" parTransId="{6EF249F6-7705-438B-A397-ACC8255DC671}" sibTransId="{A610AE82-EE66-4D35-8EC7-C2B9521F00BF}"/>
    <dgm:cxn modelId="{03D70C7E-80B0-48E0-BF4E-EFCF69C04B2A}" type="presParOf" srcId="{4394F672-C0E0-46F2-9A8E-90BBD80539EA}" destId="{5E73617A-CB57-4166-A7EC-4227430D254D}" srcOrd="0" destOrd="0" presId="urn:microsoft.com/office/officeart/2005/8/layout/matrix3"/>
    <dgm:cxn modelId="{04F647D8-A880-498E-AF11-18A0913E8A91}" type="presParOf" srcId="{4394F672-C0E0-46F2-9A8E-90BBD80539EA}" destId="{BAE532A8-FBCA-4EB3-899E-B8C66A5BF313}" srcOrd="1" destOrd="0" presId="urn:microsoft.com/office/officeart/2005/8/layout/matrix3"/>
    <dgm:cxn modelId="{A47C725E-21D3-40C3-810F-CB23D410CD44}" type="presParOf" srcId="{4394F672-C0E0-46F2-9A8E-90BBD80539EA}" destId="{C6810F0D-EA34-4656-A5CF-846985FF5DDE}" srcOrd="2" destOrd="0" presId="urn:microsoft.com/office/officeart/2005/8/layout/matrix3"/>
    <dgm:cxn modelId="{E67A0742-FFB6-44A3-B569-5E5B21F2DFF0}" type="presParOf" srcId="{4394F672-C0E0-46F2-9A8E-90BBD80539EA}" destId="{B9FA735F-7FF8-454D-A6FE-AB702D08FDB9}" srcOrd="3" destOrd="0" presId="urn:microsoft.com/office/officeart/2005/8/layout/matrix3"/>
    <dgm:cxn modelId="{8381205E-D9AE-4931-81F4-5DCCA788FCFF}" type="presParOf" srcId="{4394F672-C0E0-46F2-9A8E-90BBD80539EA}" destId="{D7B592A6-584F-41C2-ADEC-111B7A3335F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B2C2A-7B37-480C-8D6C-8B59487AD577}">
      <dsp:nvSpPr>
        <dsp:cNvPr id="0" name=""/>
        <dsp:cNvSpPr/>
      </dsp:nvSpPr>
      <dsp:spPr>
        <a:xfrm>
          <a:off x="0" y="0"/>
          <a:ext cx="74422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87864D-BC41-4E09-9B6E-BADB9977F4A2}">
      <dsp:nvSpPr>
        <dsp:cNvPr id="0" name=""/>
        <dsp:cNvSpPr/>
      </dsp:nvSpPr>
      <dsp:spPr>
        <a:xfrm>
          <a:off x="0" y="0"/>
          <a:ext cx="7442201" cy="2700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b="1" kern="1200" dirty="0"/>
            <a:t>Skull (Cranium) </a:t>
          </a:r>
          <a:r>
            <a:rPr lang="en-US" sz="3400" kern="1200" dirty="0"/>
            <a:t>– Protects the brain, which controls all body functions. Damage to the skull can lead to severe brain injuries, affecting memory, movement, or even life functions.</a:t>
          </a:r>
        </a:p>
      </dsp:txBody>
      <dsp:txXfrm>
        <a:off x="0" y="0"/>
        <a:ext cx="7442201" cy="2700142"/>
      </dsp:txXfrm>
    </dsp:sp>
    <dsp:sp modelId="{97C9CAD7-E2EA-4CC8-ABE4-B9198914ACC5}">
      <dsp:nvSpPr>
        <dsp:cNvPr id="0" name=""/>
        <dsp:cNvSpPr/>
      </dsp:nvSpPr>
      <dsp:spPr>
        <a:xfrm>
          <a:off x="0" y="2700142"/>
          <a:ext cx="74422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DF3E4C-513A-4E7E-B2C1-C89E299D84E3}">
      <dsp:nvSpPr>
        <dsp:cNvPr id="0" name=""/>
        <dsp:cNvSpPr/>
      </dsp:nvSpPr>
      <dsp:spPr>
        <a:xfrm>
          <a:off x="0" y="2700142"/>
          <a:ext cx="7442201" cy="2700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b="1" kern="1200"/>
            <a:t>Spinal Column (Vertebrae) </a:t>
          </a:r>
          <a:r>
            <a:rPr lang="en-US" sz="3400" kern="1200"/>
            <a:t>– Protects the spinal cord, which carries messages between the brain and body. A spinal injury can cause paralysis or loss of function.</a:t>
          </a:r>
        </a:p>
      </dsp:txBody>
      <dsp:txXfrm>
        <a:off x="0" y="2700142"/>
        <a:ext cx="7442201" cy="2700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7E278-4C06-4344-8775-9A0AB7A68124}">
      <dsp:nvSpPr>
        <dsp:cNvPr id="0" name=""/>
        <dsp:cNvSpPr/>
      </dsp:nvSpPr>
      <dsp:spPr>
        <a:xfrm>
          <a:off x="0" y="0"/>
          <a:ext cx="3341191" cy="374015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0492" tIns="330200" rIns="260492" bIns="330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rgbClr val="C00000"/>
              </a:solidFill>
            </a:rPr>
            <a:t>Malleus (Hammer) </a:t>
          </a:r>
          <a:r>
            <a:rPr lang="en-US" sz="2000" kern="1200" dirty="0"/>
            <a:t>– Connects to the eardrum and transmits vibrations to the incus.</a:t>
          </a:r>
        </a:p>
      </dsp:txBody>
      <dsp:txXfrm>
        <a:off x="0" y="1421257"/>
        <a:ext cx="3341191" cy="2244090"/>
      </dsp:txXfrm>
    </dsp:sp>
    <dsp:sp modelId="{89DEE0A3-613A-4695-BEA3-D34C1F1CEBAE}">
      <dsp:nvSpPr>
        <dsp:cNvPr id="0" name=""/>
        <dsp:cNvSpPr/>
      </dsp:nvSpPr>
      <dsp:spPr>
        <a:xfrm>
          <a:off x="1109573" y="374014"/>
          <a:ext cx="1122045" cy="1122045"/>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479" tIns="12700" rIns="87479"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73893" y="538334"/>
        <a:ext cx="793405" cy="793405"/>
      </dsp:txXfrm>
    </dsp:sp>
    <dsp:sp modelId="{B9FFC6A4-74D1-4107-AFDC-7C3B6CB2C601}">
      <dsp:nvSpPr>
        <dsp:cNvPr id="0" name=""/>
        <dsp:cNvSpPr/>
      </dsp:nvSpPr>
      <dsp:spPr>
        <a:xfrm>
          <a:off x="0" y="3740078"/>
          <a:ext cx="3341191" cy="7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4777A3-4CF9-4808-8270-11685841E71C}">
      <dsp:nvSpPr>
        <dsp:cNvPr id="0" name=""/>
        <dsp:cNvSpPr/>
      </dsp:nvSpPr>
      <dsp:spPr>
        <a:xfrm>
          <a:off x="3675310" y="0"/>
          <a:ext cx="3341191" cy="374015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0492" tIns="330200" rIns="260492" bIns="330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rgbClr val="C00000"/>
              </a:solidFill>
            </a:rPr>
            <a:t>Incus (Anvil) </a:t>
          </a:r>
          <a:r>
            <a:rPr lang="en-US" sz="2000" kern="1200" dirty="0"/>
            <a:t>– Passes vibrations from the malleus to the stapes.</a:t>
          </a:r>
        </a:p>
      </dsp:txBody>
      <dsp:txXfrm>
        <a:off x="3675310" y="1421257"/>
        <a:ext cx="3341191" cy="2244090"/>
      </dsp:txXfrm>
    </dsp:sp>
    <dsp:sp modelId="{5897E29E-EB47-4730-872D-2FCC19B27D3B}">
      <dsp:nvSpPr>
        <dsp:cNvPr id="0" name=""/>
        <dsp:cNvSpPr/>
      </dsp:nvSpPr>
      <dsp:spPr>
        <a:xfrm>
          <a:off x="4784883" y="374014"/>
          <a:ext cx="1122045" cy="1122045"/>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479" tIns="12700" rIns="87479"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949203" y="538334"/>
        <a:ext cx="793405" cy="793405"/>
      </dsp:txXfrm>
    </dsp:sp>
    <dsp:sp modelId="{DDF134D2-2B05-4132-968F-293AE62E244D}">
      <dsp:nvSpPr>
        <dsp:cNvPr id="0" name=""/>
        <dsp:cNvSpPr/>
      </dsp:nvSpPr>
      <dsp:spPr>
        <a:xfrm>
          <a:off x="3675310" y="3740078"/>
          <a:ext cx="3341191" cy="7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0E278E-EAB2-4E09-864F-31BC3B04F880}">
      <dsp:nvSpPr>
        <dsp:cNvPr id="0" name=""/>
        <dsp:cNvSpPr/>
      </dsp:nvSpPr>
      <dsp:spPr>
        <a:xfrm>
          <a:off x="7350620" y="0"/>
          <a:ext cx="3341191" cy="374015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0492" tIns="330200" rIns="260492" bIns="330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rgbClr val="C00000"/>
              </a:solidFill>
            </a:rPr>
            <a:t>Stapes (Stirrup) </a:t>
          </a:r>
          <a:r>
            <a:rPr lang="en-US" sz="2000" kern="1200" dirty="0"/>
            <a:t>– The smallest bone in the human body, which sends vibrations to the inner ear for sound processing.</a:t>
          </a:r>
        </a:p>
      </dsp:txBody>
      <dsp:txXfrm>
        <a:off x="7350620" y="1421257"/>
        <a:ext cx="3341191" cy="2244090"/>
      </dsp:txXfrm>
    </dsp:sp>
    <dsp:sp modelId="{4CB84206-4542-4DAB-B591-69D166711E9E}">
      <dsp:nvSpPr>
        <dsp:cNvPr id="0" name=""/>
        <dsp:cNvSpPr/>
      </dsp:nvSpPr>
      <dsp:spPr>
        <a:xfrm>
          <a:off x="8460193" y="374014"/>
          <a:ext cx="1122045" cy="1122045"/>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479" tIns="12700" rIns="87479"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624513" y="538334"/>
        <a:ext cx="793405" cy="793405"/>
      </dsp:txXfrm>
    </dsp:sp>
    <dsp:sp modelId="{D2039675-2095-4975-9136-D8446129F7E7}">
      <dsp:nvSpPr>
        <dsp:cNvPr id="0" name=""/>
        <dsp:cNvSpPr/>
      </dsp:nvSpPr>
      <dsp:spPr>
        <a:xfrm>
          <a:off x="7350620" y="3740078"/>
          <a:ext cx="3341191" cy="7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7E63D-E0FF-4D97-9B93-8E220208C1FC}">
      <dsp:nvSpPr>
        <dsp:cNvPr id="0" name=""/>
        <dsp:cNvSpPr/>
      </dsp:nvSpPr>
      <dsp:spPr>
        <a:xfrm>
          <a:off x="0" y="4296"/>
          <a:ext cx="7989939" cy="9150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2B6199-58E5-4BF5-BF06-3C2E4C428055}">
      <dsp:nvSpPr>
        <dsp:cNvPr id="0" name=""/>
        <dsp:cNvSpPr/>
      </dsp:nvSpPr>
      <dsp:spPr>
        <a:xfrm>
          <a:off x="276813" y="210190"/>
          <a:ext cx="503296" cy="5032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9F01A6-13D7-4C51-8F80-1EBAEEF8746E}">
      <dsp:nvSpPr>
        <dsp:cNvPr id="0" name=""/>
        <dsp:cNvSpPr/>
      </dsp:nvSpPr>
      <dsp:spPr>
        <a:xfrm>
          <a:off x="1056922" y="4296"/>
          <a:ext cx="6933016" cy="91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46" tIns="96846" rIns="96846" bIns="96846" numCol="1" spcCol="1270" anchor="ctr" anchorCtr="0">
          <a:noAutofit/>
        </a:bodyPr>
        <a:lstStyle/>
        <a:p>
          <a:pPr marL="0" lvl="0" indent="0" algn="l" defTabSz="844550">
            <a:lnSpc>
              <a:spcPct val="90000"/>
            </a:lnSpc>
            <a:spcBef>
              <a:spcPct val="0"/>
            </a:spcBef>
            <a:spcAft>
              <a:spcPct val="35000"/>
            </a:spcAft>
            <a:buNone/>
          </a:pPr>
          <a:r>
            <a:rPr lang="en-US" sz="1900" b="1" i="0" kern="1200" baseline="0"/>
            <a:t>Support:</a:t>
          </a:r>
          <a:r>
            <a:rPr lang="en-US" sz="1900" b="0" i="0" kern="1200" baseline="0"/>
            <a:t> Keeps your body upright.</a:t>
          </a:r>
          <a:endParaRPr lang="en-US" sz="1900" kern="1200"/>
        </a:p>
      </dsp:txBody>
      <dsp:txXfrm>
        <a:off x="1056922" y="4296"/>
        <a:ext cx="6933016" cy="915084"/>
      </dsp:txXfrm>
    </dsp:sp>
    <dsp:sp modelId="{FBEF2AD9-3379-4F59-A17F-76BDF5B4FDB5}">
      <dsp:nvSpPr>
        <dsp:cNvPr id="0" name=""/>
        <dsp:cNvSpPr/>
      </dsp:nvSpPr>
      <dsp:spPr>
        <a:xfrm>
          <a:off x="0" y="1148151"/>
          <a:ext cx="7989939" cy="9150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36D6CE-0F8D-4520-82D3-B26979194841}">
      <dsp:nvSpPr>
        <dsp:cNvPr id="0" name=""/>
        <dsp:cNvSpPr/>
      </dsp:nvSpPr>
      <dsp:spPr>
        <a:xfrm>
          <a:off x="276813" y="1354045"/>
          <a:ext cx="503296" cy="5032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FC7CF1-8C46-4DB6-8C2E-15C23A915BE7}">
      <dsp:nvSpPr>
        <dsp:cNvPr id="0" name=""/>
        <dsp:cNvSpPr/>
      </dsp:nvSpPr>
      <dsp:spPr>
        <a:xfrm>
          <a:off x="1056922" y="1148151"/>
          <a:ext cx="6933016" cy="91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46" tIns="96846" rIns="96846" bIns="96846" numCol="1" spcCol="1270" anchor="ctr" anchorCtr="0">
          <a:noAutofit/>
        </a:bodyPr>
        <a:lstStyle/>
        <a:p>
          <a:pPr marL="0" lvl="0" indent="0" algn="l" defTabSz="844550">
            <a:lnSpc>
              <a:spcPct val="90000"/>
            </a:lnSpc>
            <a:spcBef>
              <a:spcPct val="0"/>
            </a:spcBef>
            <a:spcAft>
              <a:spcPct val="35000"/>
            </a:spcAft>
            <a:buNone/>
          </a:pPr>
          <a:r>
            <a:rPr lang="en-US" sz="1900" b="1" i="0" kern="1200" baseline="0"/>
            <a:t>Movement:</a:t>
          </a:r>
          <a:r>
            <a:rPr lang="en-US" sz="1900" b="0" i="0" kern="1200" baseline="0"/>
            <a:t> Works with muscles to move the body.</a:t>
          </a:r>
          <a:endParaRPr lang="en-US" sz="1900" kern="1200"/>
        </a:p>
      </dsp:txBody>
      <dsp:txXfrm>
        <a:off x="1056922" y="1148151"/>
        <a:ext cx="6933016" cy="915084"/>
      </dsp:txXfrm>
    </dsp:sp>
    <dsp:sp modelId="{C510F2E2-FD72-45BF-9472-E281BF13396E}">
      <dsp:nvSpPr>
        <dsp:cNvPr id="0" name=""/>
        <dsp:cNvSpPr/>
      </dsp:nvSpPr>
      <dsp:spPr>
        <a:xfrm>
          <a:off x="0" y="2292007"/>
          <a:ext cx="7989939" cy="9150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2B11D5-48C8-4198-825E-A8648A2E9582}">
      <dsp:nvSpPr>
        <dsp:cNvPr id="0" name=""/>
        <dsp:cNvSpPr/>
      </dsp:nvSpPr>
      <dsp:spPr>
        <a:xfrm>
          <a:off x="276813" y="2497901"/>
          <a:ext cx="503296" cy="5032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E5C58C-58A0-42C2-93FB-1C3BB02957AD}">
      <dsp:nvSpPr>
        <dsp:cNvPr id="0" name=""/>
        <dsp:cNvSpPr/>
      </dsp:nvSpPr>
      <dsp:spPr>
        <a:xfrm>
          <a:off x="1056922" y="2292007"/>
          <a:ext cx="6933016" cy="91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46" tIns="96846" rIns="96846" bIns="96846" numCol="1" spcCol="1270" anchor="ctr" anchorCtr="0">
          <a:noAutofit/>
        </a:bodyPr>
        <a:lstStyle/>
        <a:p>
          <a:pPr marL="0" lvl="0" indent="0" algn="l" defTabSz="844550">
            <a:lnSpc>
              <a:spcPct val="90000"/>
            </a:lnSpc>
            <a:spcBef>
              <a:spcPct val="0"/>
            </a:spcBef>
            <a:spcAft>
              <a:spcPct val="35000"/>
            </a:spcAft>
            <a:buNone/>
          </a:pPr>
          <a:r>
            <a:rPr lang="en-US" sz="1900" b="1" i="0" kern="1200" baseline="0"/>
            <a:t>Protection:</a:t>
          </a:r>
          <a:r>
            <a:rPr lang="en-US" sz="1900" b="0" i="0" kern="1200" baseline="0"/>
            <a:t> Protects vital organs (e.g., heart, brain).</a:t>
          </a:r>
          <a:endParaRPr lang="en-US" sz="1900" kern="1200"/>
        </a:p>
      </dsp:txBody>
      <dsp:txXfrm>
        <a:off x="1056922" y="2292007"/>
        <a:ext cx="6933016" cy="915084"/>
      </dsp:txXfrm>
    </dsp:sp>
    <dsp:sp modelId="{9CA5ECD1-1197-4739-8C43-CD2C039FAE34}">
      <dsp:nvSpPr>
        <dsp:cNvPr id="0" name=""/>
        <dsp:cNvSpPr/>
      </dsp:nvSpPr>
      <dsp:spPr>
        <a:xfrm>
          <a:off x="0" y="3435863"/>
          <a:ext cx="7989939" cy="9150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806781-687A-472D-A647-FEF623E5C196}">
      <dsp:nvSpPr>
        <dsp:cNvPr id="0" name=""/>
        <dsp:cNvSpPr/>
      </dsp:nvSpPr>
      <dsp:spPr>
        <a:xfrm>
          <a:off x="276813" y="3641757"/>
          <a:ext cx="503296" cy="5032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67D8C1-913E-4545-BA69-556CC965C571}">
      <dsp:nvSpPr>
        <dsp:cNvPr id="0" name=""/>
        <dsp:cNvSpPr/>
      </dsp:nvSpPr>
      <dsp:spPr>
        <a:xfrm>
          <a:off x="1056922" y="3435863"/>
          <a:ext cx="6933016" cy="91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46" tIns="96846" rIns="96846" bIns="96846" numCol="1" spcCol="1270" anchor="ctr" anchorCtr="0">
          <a:noAutofit/>
        </a:bodyPr>
        <a:lstStyle/>
        <a:p>
          <a:pPr marL="0" lvl="0" indent="0" algn="l" defTabSz="844550">
            <a:lnSpc>
              <a:spcPct val="90000"/>
            </a:lnSpc>
            <a:spcBef>
              <a:spcPct val="0"/>
            </a:spcBef>
            <a:spcAft>
              <a:spcPct val="35000"/>
            </a:spcAft>
            <a:buNone/>
          </a:pPr>
          <a:r>
            <a:rPr lang="en-US" sz="1900" b="1" i="0" kern="1200" baseline="0"/>
            <a:t>Blood Cell Production:</a:t>
          </a:r>
          <a:r>
            <a:rPr lang="en-US" sz="1900" b="0" i="0" kern="1200" baseline="0"/>
            <a:t> Produces red and white blood cells.</a:t>
          </a:r>
          <a:endParaRPr lang="en-US" sz="1900" kern="1200"/>
        </a:p>
      </dsp:txBody>
      <dsp:txXfrm>
        <a:off x="1056922" y="3435863"/>
        <a:ext cx="6933016" cy="915084"/>
      </dsp:txXfrm>
    </dsp:sp>
    <dsp:sp modelId="{19BC3618-7423-4534-A3AE-608BD507145D}">
      <dsp:nvSpPr>
        <dsp:cNvPr id="0" name=""/>
        <dsp:cNvSpPr/>
      </dsp:nvSpPr>
      <dsp:spPr>
        <a:xfrm>
          <a:off x="0" y="4579719"/>
          <a:ext cx="7989939" cy="9150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473CBA-73B2-4CA4-ACCB-D67AE1769552}">
      <dsp:nvSpPr>
        <dsp:cNvPr id="0" name=""/>
        <dsp:cNvSpPr/>
      </dsp:nvSpPr>
      <dsp:spPr>
        <a:xfrm>
          <a:off x="276813" y="4785613"/>
          <a:ext cx="503296" cy="50329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ABBCC7-C024-4CDC-81DE-C2DCB45EC6D5}">
      <dsp:nvSpPr>
        <dsp:cNvPr id="0" name=""/>
        <dsp:cNvSpPr/>
      </dsp:nvSpPr>
      <dsp:spPr>
        <a:xfrm>
          <a:off x="1056922" y="4579719"/>
          <a:ext cx="6933016" cy="91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46" tIns="96846" rIns="96846" bIns="96846" numCol="1" spcCol="1270" anchor="ctr" anchorCtr="0">
          <a:noAutofit/>
        </a:bodyPr>
        <a:lstStyle/>
        <a:p>
          <a:pPr marL="0" lvl="0" indent="0" algn="l" defTabSz="844550">
            <a:lnSpc>
              <a:spcPct val="90000"/>
            </a:lnSpc>
            <a:spcBef>
              <a:spcPct val="0"/>
            </a:spcBef>
            <a:spcAft>
              <a:spcPct val="35000"/>
            </a:spcAft>
            <a:buNone/>
          </a:pPr>
          <a:r>
            <a:rPr lang="en-US" sz="1900" b="1" i="0" kern="1200" baseline="0"/>
            <a:t>Mineral Storage:</a:t>
          </a:r>
          <a:r>
            <a:rPr lang="en-US" sz="1900" b="0" i="0" kern="1200" baseline="0"/>
            <a:t> Stores minerals like </a:t>
          </a:r>
          <a:r>
            <a:rPr lang="en-US" sz="1900" b="1" i="0" kern="1200" baseline="0"/>
            <a:t>calcium</a:t>
          </a:r>
          <a:r>
            <a:rPr lang="en-US" sz="1900" b="0" i="0" kern="1200" baseline="0"/>
            <a:t> and </a:t>
          </a:r>
          <a:r>
            <a:rPr lang="en-US" sz="1900" b="1" i="0" kern="1200" baseline="0"/>
            <a:t>phosphorus</a:t>
          </a:r>
          <a:r>
            <a:rPr lang="en-US" sz="1900" b="0" i="0" kern="1200" baseline="0"/>
            <a:t>.</a:t>
          </a:r>
          <a:endParaRPr lang="en-US" sz="1900" kern="1200"/>
        </a:p>
      </dsp:txBody>
      <dsp:txXfrm>
        <a:off x="1056922" y="4579719"/>
        <a:ext cx="6933016" cy="9150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79C8D-ED18-4251-AEEC-4AE8527B0818}">
      <dsp:nvSpPr>
        <dsp:cNvPr id="0" name=""/>
        <dsp:cNvSpPr/>
      </dsp:nvSpPr>
      <dsp:spPr>
        <a:xfrm>
          <a:off x="3132" y="130567"/>
          <a:ext cx="2485010" cy="347901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3741" tIns="330200" rIns="193741" bIns="330200" numCol="1" spcCol="1270" anchor="t" anchorCtr="0">
          <a:noAutofit/>
        </a:bodyPr>
        <a:lstStyle/>
        <a:p>
          <a:pPr marL="0" lvl="0" indent="0" algn="l" defTabSz="933450">
            <a:lnSpc>
              <a:spcPct val="90000"/>
            </a:lnSpc>
            <a:spcBef>
              <a:spcPct val="0"/>
            </a:spcBef>
            <a:spcAft>
              <a:spcPct val="35000"/>
            </a:spcAft>
            <a:buNone/>
          </a:pPr>
          <a:r>
            <a:rPr lang="en-US" sz="2100" b="1" i="0" kern="1200" baseline="0"/>
            <a:t>Eat calcium-rich foods</a:t>
          </a:r>
          <a:r>
            <a:rPr lang="en-US" sz="2100" b="0" i="0" kern="1200" baseline="0"/>
            <a:t> (e.g., milk, cheese, spinach).</a:t>
          </a:r>
          <a:endParaRPr lang="en-US" sz="2100" kern="1200"/>
        </a:p>
      </dsp:txBody>
      <dsp:txXfrm>
        <a:off x="3132" y="1452593"/>
        <a:ext cx="2485010" cy="2087409"/>
      </dsp:txXfrm>
    </dsp:sp>
    <dsp:sp modelId="{F7E0A782-4114-4283-8227-CCEBA4EC0F01}">
      <dsp:nvSpPr>
        <dsp:cNvPr id="0" name=""/>
        <dsp:cNvSpPr/>
      </dsp:nvSpPr>
      <dsp:spPr>
        <a:xfrm>
          <a:off x="723785" y="478468"/>
          <a:ext cx="1043704" cy="1043704"/>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371" tIns="12700" rIns="81371"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76632" y="631315"/>
        <a:ext cx="738010" cy="738010"/>
      </dsp:txXfrm>
    </dsp:sp>
    <dsp:sp modelId="{CAFF2D41-29B8-4ABE-A01F-4FBC5052EC89}">
      <dsp:nvSpPr>
        <dsp:cNvPr id="0" name=""/>
        <dsp:cNvSpPr/>
      </dsp:nvSpPr>
      <dsp:spPr>
        <a:xfrm>
          <a:off x="3132" y="3609510"/>
          <a:ext cx="2485010" cy="72"/>
        </a:xfrm>
        <a:prstGeom prst="rect">
          <a:avLst/>
        </a:prstGeom>
        <a:solidFill>
          <a:schemeClr val="accent2">
            <a:hueOff val="-58173"/>
            <a:satOff val="-499"/>
            <a:lumOff val="-3305"/>
            <a:alphaOff val="0"/>
          </a:schemeClr>
        </a:solidFill>
        <a:ln w="12700" cap="flat" cmpd="sng" algn="ctr">
          <a:solidFill>
            <a:schemeClr val="accent2">
              <a:hueOff val="-58173"/>
              <a:satOff val="-499"/>
              <a:lumOff val="-33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F6F78E-49DC-4ADA-812C-35026B36EBB2}">
      <dsp:nvSpPr>
        <dsp:cNvPr id="0" name=""/>
        <dsp:cNvSpPr/>
      </dsp:nvSpPr>
      <dsp:spPr>
        <a:xfrm>
          <a:off x="2736644" y="130567"/>
          <a:ext cx="2485010" cy="3479015"/>
        </a:xfrm>
        <a:prstGeom prst="rect">
          <a:avLst/>
        </a:prstGeom>
        <a:solidFill>
          <a:schemeClr val="accent2">
            <a:tint val="40000"/>
            <a:alpha val="90000"/>
            <a:hueOff val="-104898"/>
            <a:satOff val="-3213"/>
            <a:lumOff val="-1704"/>
            <a:alphaOff val="0"/>
          </a:schemeClr>
        </a:solidFill>
        <a:ln w="12700" cap="flat" cmpd="sng" algn="ctr">
          <a:solidFill>
            <a:schemeClr val="accent2">
              <a:tint val="40000"/>
              <a:alpha val="90000"/>
              <a:hueOff val="-104898"/>
              <a:satOff val="-3213"/>
              <a:lumOff val="-17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3741" tIns="330200" rIns="193741" bIns="330200" numCol="1" spcCol="1270" anchor="t" anchorCtr="0">
          <a:noAutofit/>
        </a:bodyPr>
        <a:lstStyle/>
        <a:p>
          <a:pPr marL="0" lvl="0" indent="0" algn="l" defTabSz="933450">
            <a:lnSpc>
              <a:spcPct val="90000"/>
            </a:lnSpc>
            <a:spcBef>
              <a:spcPct val="0"/>
            </a:spcBef>
            <a:spcAft>
              <a:spcPct val="35000"/>
            </a:spcAft>
            <a:buNone/>
          </a:pPr>
          <a:r>
            <a:rPr lang="en-US" sz="2100" b="1" i="0" kern="1200" baseline="0"/>
            <a:t>Get enough Vitamin D</a:t>
          </a:r>
          <a:r>
            <a:rPr lang="en-US" sz="2100" b="0" i="0" kern="1200" baseline="0"/>
            <a:t> (e.g., sunlight or foods like salmon).</a:t>
          </a:r>
          <a:endParaRPr lang="en-US" sz="2100" kern="1200"/>
        </a:p>
      </dsp:txBody>
      <dsp:txXfrm>
        <a:off x="2736644" y="1452593"/>
        <a:ext cx="2485010" cy="2087409"/>
      </dsp:txXfrm>
    </dsp:sp>
    <dsp:sp modelId="{5D6345CB-245E-4EE4-94DC-4AF4017C4B8D}">
      <dsp:nvSpPr>
        <dsp:cNvPr id="0" name=""/>
        <dsp:cNvSpPr/>
      </dsp:nvSpPr>
      <dsp:spPr>
        <a:xfrm>
          <a:off x="3457297" y="478468"/>
          <a:ext cx="1043704" cy="1043704"/>
        </a:xfrm>
        <a:prstGeom prst="ellipse">
          <a:avLst/>
        </a:prstGeom>
        <a:solidFill>
          <a:schemeClr val="accent2">
            <a:hueOff val="-116347"/>
            <a:satOff val="-997"/>
            <a:lumOff val="-6611"/>
            <a:alphaOff val="0"/>
          </a:schemeClr>
        </a:solidFill>
        <a:ln w="12700" cap="flat" cmpd="sng" algn="ctr">
          <a:solidFill>
            <a:schemeClr val="accent2">
              <a:hueOff val="-116347"/>
              <a:satOff val="-997"/>
              <a:lumOff val="-66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371" tIns="12700" rIns="81371"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610144" y="631315"/>
        <a:ext cx="738010" cy="738010"/>
      </dsp:txXfrm>
    </dsp:sp>
    <dsp:sp modelId="{37BABF1D-C382-4279-B3ED-3EA271CE541C}">
      <dsp:nvSpPr>
        <dsp:cNvPr id="0" name=""/>
        <dsp:cNvSpPr/>
      </dsp:nvSpPr>
      <dsp:spPr>
        <a:xfrm>
          <a:off x="2736644" y="3609510"/>
          <a:ext cx="2485010" cy="72"/>
        </a:xfrm>
        <a:prstGeom prst="rect">
          <a:avLst/>
        </a:prstGeom>
        <a:solidFill>
          <a:schemeClr val="accent2">
            <a:hueOff val="-174520"/>
            <a:satOff val="-1496"/>
            <a:lumOff val="-9916"/>
            <a:alphaOff val="0"/>
          </a:schemeClr>
        </a:solidFill>
        <a:ln w="12700" cap="flat" cmpd="sng" algn="ctr">
          <a:solidFill>
            <a:schemeClr val="accent2">
              <a:hueOff val="-174520"/>
              <a:satOff val="-1496"/>
              <a:lumOff val="-99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5C460E-1806-4B96-998C-7BD1242A9FB9}">
      <dsp:nvSpPr>
        <dsp:cNvPr id="0" name=""/>
        <dsp:cNvSpPr/>
      </dsp:nvSpPr>
      <dsp:spPr>
        <a:xfrm>
          <a:off x="5470156" y="130567"/>
          <a:ext cx="2485010" cy="3479015"/>
        </a:xfrm>
        <a:prstGeom prst="rect">
          <a:avLst/>
        </a:prstGeom>
        <a:solidFill>
          <a:schemeClr val="accent2">
            <a:tint val="40000"/>
            <a:alpha val="90000"/>
            <a:hueOff val="-209797"/>
            <a:satOff val="-6425"/>
            <a:lumOff val="-3408"/>
            <a:alphaOff val="0"/>
          </a:schemeClr>
        </a:solidFill>
        <a:ln w="12700" cap="flat" cmpd="sng" algn="ctr">
          <a:solidFill>
            <a:schemeClr val="accent2">
              <a:tint val="40000"/>
              <a:alpha val="90000"/>
              <a:hueOff val="-209797"/>
              <a:satOff val="-6425"/>
              <a:lumOff val="-34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3741" tIns="330200" rIns="193741" bIns="330200" numCol="1" spcCol="1270" anchor="t" anchorCtr="0">
          <a:noAutofit/>
        </a:bodyPr>
        <a:lstStyle/>
        <a:p>
          <a:pPr marL="0" lvl="0" indent="0" algn="l" defTabSz="933450">
            <a:lnSpc>
              <a:spcPct val="90000"/>
            </a:lnSpc>
            <a:spcBef>
              <a:spcPct val="0"/>
            </a:spcBef>
            <a:spcAft>
              <a:spcPct val="35000"/>
            </a:spcAft>
            <a:buNone/>
          </a:pPr>
          <a:r>
            <a:rPr lang="en-US" sz="2100" b="1" i="0" kern="1200" baseline="0"/>
            <a:t>Exercise regularly</a:t>
          </a:r>
          <a:r>
            <a:rPr lang="en-US" sz="2100" b="0" i="0" kern="1200" baseline="0"/>
            <a:t> (e.g., running, jumping, weight-bearing activities).</a:t>
          </a:r>
          <a:endParaRPr lang="en-US" sz="2100" kern="1200"/>
        </a:p>
      </dsp:txBody>
      <dsp:txXfrm>
        <a:off x="5470156" y="1452593"/>
        <a:ext cx="2485010" cy="2087409"/>
      </dsp:txXfrm>
    </dsp:sp>
    <dsp:sp modelId="{2F6CD921-F206-4609-B9BE-DB6C59DF00DC}">
      <dsp:nvSpPr>
        <dsp:cNvPr id="0" name=""/>
        <dsp:cNvSpPr/>
      </dsp:nvSpPr>
      <dsp:spPr>
        <a:xfrm>
          <a:off x="6190809" y="478468"/>
          <a:ext cx="1043704" cy="1043704"/>
        </a:xfrm>
        <a:prstGeom prst="ellipse">
          <a:avLst/>
        </a:prstGeom>
        <a:solidFill>
          <a:schemeClr val="accent2">
            <a:hueOff val="-232693"/>
            <a:satOff val="-1994"/>
            <a:lumOff val="-13221"/>
            <a:alphaOff val="0"/>
          </a:schemeClr>
        </a:solidFill>
        <a:ln w="12700" cap="flat" cmpd="sng" algn="ctr">
          <a:solidFill>
            <a:schemeClr val="accent2">
              <a:hueOff val="-232693"/>
              <a:satOff val="-1994"/>
              <a:lumOff val="-132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371" tIns="12700" rIns="81371"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343656" y="631315"/>
        <a:ext cx="738010" cy="738010"/>
      </dsp:txXfrm>
    </dsp:sp>
    <dsp:sp modelId="{1DC1E7BD-CB60-4110-ACF1-9ACAD0126485}">
      <dsp:nvSpPr>
        <dsp:cNvPr id="0" name=""/>
        <dsp:cNvSpPr/>
      </dsp:nvSpPr>
      <dsp:spPr>
        <a:xfrm>
          <a:off x="5470156" y="3609510"/>
          <a:ext cx="2485010" cy="72"/>
        </a:xfrm>
        <a:prstGeom prst="rect">
          <a:avLst/>
        </a:prstGeom>
        <a:solidFill>
          <a:schemeClr val="accent2">
            <a:hueOff val="-290866"/>
            <a:satOff val="-2493"/>
            <a:lumOff val="-16526"/>
            <a:alphaOff val="0"/>
          </a:schemeClr>
        </a:solidFill>
        <a:ln w="12700" cap="flat" cmpd="sng" algn="ctr">
          <a:solidFill>
            <a:schemeClr val="accent2">
              <a:hueOff val="-290866"/>
              <a:satOff val="-2493"/>
              <a:lumOff val="-165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0564F8-B746-4C60-B906-76589F8D6916}">
      <dsp:nvSpPr>
        <dsp:cNvPr id="0" name=""/>
        <dsp:cNvSpPr/>
      </dsp:nvSpPr>
      <dsp:spPr>
        <a:xfrm>
          <a:off x="8203668" y="130567"/>
          <a:ext cx="2485010" cy="3479015"/>
        </a:xfrm>
        <a:prstGeom prst="rect">
          <a:avLst/>
        </a:prstGeom>
        <a:solidFill>
          <a:schemeClr val="accent2">
            <a:tint val="40000"/>
            <a:alpha val="90000"/>
            <a:hueOff val="-314695"/>
            <a:satOff val="-9638"/>
            <a:lumOff val="-5112"/>
            <a:alphaOff val="0"/>
          </a:schemeClr>
        </a:solidFill>
        <a:ln w="12700" cap="flat" cmpd="sng" algn="ctr">
          <a:solidFill>
            <a:schemeClr val="accent2">
              <a:tint val="40000"/>
              <a:alpha val="90000"/>
              <a:hueOff val="-314695"/>
              <a:satOff val="-9638"/>
              <a:lumOff val="-51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3741" tIns="330200" rIns="193741" bIns="330200" numCol="1" spcCol="1270" anchor="t" anchorCtr="0">
          <a:noAutofit/>
        </a:bodyPr>
        <a:lstStyle/>
        <a:p>
          <a:pPr marL="0" lvl="0" indent="0" algn="l" defTabSz="933450">
            <a:lnSpc>
              <a:spcPct val="90000"/>
            </a:lnSpc>
            <a:spcBef>
              <a:spcPct val="0"/>
            </a:spcBef>
            <a:spcAft>
              <a:spcPct val="35000"/>
            </a:spcAft>
            <a:buNone/>
          </a:pPr>
          <a:r>
            <a:rPr lang="en-US" sz="2100" b="1" i="0" kern="1200" baseline="0"/>
            <a:t>Wear protective gear</a:t>
          </a:r>
          <a:r>
            <a:rPr lang="en-US" sz="2100" b="0" i="0" kern="1200" baseline="0"/>
            <a:t> during sports (e.g., helmets, pads).</a:t>
          </a:r>
          <a:endParaRPr lang="en-US" sz="2100" kern="1200"/>
        </a:p>
      </dsp:txBody>
      <dsp:txXfrm>
        <a:off x="8203668" y="1452593"/>
        <a:ext cx="2485010" cy="2087409"/>
      </dsp:txXfrm>
    </dsp:sp>
    <dsp:sp modelId="{306D4FF2-E6BB-4509-8C48-57908FC1CF5E}">
      <dsp:nvSpPr>
        <dsp:cNvPr id="0" name=""/>
        <dsp:cNvSpPr/>
      </dsp:nvSpPr>
      <dsp:spPr>
        <a:xfrm>
          <a:off x="8924321" y="478468"/>
          <a:ext cx="1043704" cy="1043704"/>
        </a:xfrm>
        <a:prstGeom prst="ellipse">
          <a:avLst/>
        </a:prstGeom>
        <a:solidFill>
          <a:schemeClr val="accent2">
            <a:hueOff val="-349040"/>
            <a:satOff val="-2991"/>
            <a:lumOff val="-19832"/>
            <a:alphaOff val="0"/>
          </a:schemeClr>
        </a:solidFill>
        <a:ln w="12700" cap="flat" cmpd="sng" algn="ctr">
          <a:solidFill>
            <a:schemeClr val="accent2">
              <a:hueOff val="-349040"/>
              <a:satOff val="-2991"/>
              <a:lumOff val="-1983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371" tIns="12700" rIns="81371"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077168" y="631315"/>
        <a:ext cx="738010" cy="738010"/>
      </dsp:txXfrm>
    </dsp:sp>
    <dsp:sp modelId="{172346BA-BBA8-4D5C-8A36-7E12C74636A1}">
      <dsp:nvSpPr>
        <dsp:cNvPr id="0" name=""/>
        <dsp:cNvSpPr/>
      </dsp:nvSpPr>
      <dsp:spPr>
        <a:xfrm>
          <a:off x="8203668" y="3609510"/>
          <a:ext cx="2485010" cy="72"/>
        </a:xfrm>
        <a:prstGeom prst="rect">
          <a:avLst/>
        </a:prstGeom>
        <a:solidFill>
          <a:schemeClr val="accent2">
            <a:hueOff val="-407213"/>
            <a:satOff val="-3490"/>
            <a:lumOff val="-23137"/>
            <a:alphaOff val="0"/>
          </a:schemeClr>
        </a:solidFill>
        <a:ln w="12700" cap="flat" cmpd="sng" algn="ctr">
          <a:solidFill>
            <a:schemeClr val="accent2">
              <a:hueOff val="-407213"/>
              <a:satOff val="-3490"/>
              <a:lumOff val="-2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3617A-CB57-4166-A7EC-4227430D254D}">
      <dsp:nvSpPr>
        <dsp:cNvPr id="0" name=""/>
        <dsp:cNvSpPr/>
      </dsp:nvSpPr>
      <dsp:spPr>
        <a:xfrm>
          <a:off x="1020958" y="0"/>
          <a:ext cx="5400284" cy="5400284"/>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E532A8-FBCA-4EB3-899E-B8C66A5BF313}">
      <dsp:nvSpPr>
        <dsp:cNvPr id="0" name=""/>
        <dsp:cNvSpPr/>
      </dsp:nvSpPr>
      <dsp:spPr>
        <a:xfrm>
          <a:off x="1533985" y="513026"/>
          <a:ext cx="2106110" cy="21061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i="0" kern="1200" baseline="0"/>
            <a:t>270 bones</a:t>
          </a:r>
          <a:r>
            <a:rPr lang="en-US" sz="2500" b="0" i="0" kern="1200" baseline="0"/>
            <a:t> in babies, but </a:t>
          </a:r>
          <a:r>
            <a:rPr lang="en-US" sz="2500" b="1" i="0" kern="1200" baseline="0"/>
            <a:t>206 bones</a:t>
          </a:r>
          <a:r>
            <a:rPr lang="en-US" sz="2500" b="0" i="0" kern="1200" baseline="0"/>
            <a:t> in adults.</a:t>
          </a:r>
          <a:endParaRPr lang="en-US" sz="2500" kern="1200"/>
        </a:p>
      </dsp:txBody>
      <dsp:txXfrm>
        <a:off x="1636797" y="615838"/>
        <a:ext cx="1900486" cy="1900486"/>
      </dsp:txXfrm>
    </dsp:sp>
    <dsp:sp modelId="{C6810F0D-EA34-4656-A5CF-846985FF5DDE}">
      <dsp:nvSpPr>
        <dsp:cNvPr id="0" name=""/>
        <dsp:cNvSpPr/>
      </dsp:nvSpPr>
      <dsp:spPr>
        <a:xfrm>
          <a:off x="3802104" y="513026"/>
          <a:ext cx="2106110" cy="21061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baseline="0"/>
            <a:t>The </a:t>
          </a:r>
          <a:r>
            <a:rPr lang="en-US" sz="2500" b="1" i="0" kern="1200" baseline="0"/>
            <a:t>smallest bone</a:t>
          </a:r>
          <a:r>
            <a:rPr lang="en-US" sz="2500" b="0" i="0" kern="1200" baseline="0"/>
            <a:t> is in the ear.</a:t>
          </a:r>
          <a:endParaRPr lang="en-US" sz="2500" kern="1200"/>
        </a:p>
      </dsp:txBody>
      <dsp:txXfrm>
        <a:off x="3904916" y="615838"/>
        <a:ext cx="1900486" cy="1900486"/>
      </dsp:txXfrm>
    </dsp:sp>
    <dsp:sp modelId="{B9FA735F-7FF8-454D-A6FE-AB702D08FDB9}">
      <dsp:nvSpPr>
        <dsp:cNvPr id="0" name=""/>
        <dsp:cNvSpPr/>
      </dsp:nvSpPr>
      <dsp:spPr>
        <a:xfrm>
          <a:off x="1533985" y="2781146"/>
          <a:ext cx="2106110" cy="210611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i="0" kern="1200" baseline="0"/>
            <a:t>Bones are constantly rebuilding themselves</a:t>
          </a:r>
          <a:r>
            <a:rPr lang="en-US" sz="2500" b="0" i="0" kern="1200" baseline="0"/>
            <a:t>.</a:t>
          </a:r>
          <a:endParaRPr lang="en-US" sz="2500" kern="1200"/>
        </a:p>
      </dsp:txBody>
      <dsp:txXfrm>
        <a:off x="1636797" y="2883958"/>
        <a:ext cx="1900486" cy="1900486"/>
      </dsp:txXfrm>
    </dsp:sp>
    <dsp:sp modelId="{D7B592A6-584F-41C2-ADEC-111B7A3335FA}">
      <dsp:nvSpPr>
        <dsp:cNvPr id="0" name=""/>
        <dsp:cNvSpPr/>
      </dsp:nvSpPr>
      <dsp:spPr>
        <a:xfrm>
          <a:off x="3802104" y="2781146"/>
          <a:ext cx="2106110" cy="21061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i="0" kern="1200" baseline="0"/>
            <a:t>Bone density peaks</a:t>
          </a:r>
          <a:r>
            <a:rPr lang="en-US" sz="2500" b="0" i="0" kern="1200" baseline="0"/>
            <a:t> around age 30.</a:t>
          </a:r>
          <a:endParaRPr lang="en-US" sz="2500" kern="1200"/>
        </a:p>
      </dsp:txBody>
      <dsp:txXfrm>
        <a:off x="3904916" y="2883958"/>
        <a:ext cx="1900486" cy="19004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690BB8-6E7E-4B4B-B52D-0FFA9A8CDA20}" type="datetimeFigureOut">
              <a:rPr lang="en-US" smtClean="0"/>
              <a:t>3/23/2025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80B49C-D775-4B0A-A20B-AFD6205AE60A}" type="slidenum">
              <a:rPr lang="en-US" smtClean="0"/>
              <a:t>‹#›</a:t>
            </a:fld>
            <a:endParaRPr lang="en-US"/>
          </a:p>
        </p:txBody>
      </p:sp>
    </p:spTree>
    <p:extLst>
      <p:ext uri="{BB962C8B-B14F-4D97-AF65-F5344CB8AC3E}">
        <p14:creationId xmlns:p14="http://schemas.microsoft.com/office/powerpoint/2010/main" val="1703764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Can you name three bones in your body?</a:t>
            </a:r>
            <a:endParaRPr lang="en-US" dirty="0"/>
          </a:p>
          <a:p>
            <a:pPr>
              <a:buFont typeface="Arial" panose="020B0604020202020204" pitchFamily="34" charset="0"/>
              <a:buChar char="•"/>
            </a:pPr>
            <a:r>
              <a:rPr lang="en-US" dirty="0"/>
              <a:t>Skull 🏴‍☠️ (Protects the brain)</a:t>
            </a:r>
          </a:p>
          <a:p>
            <a:pPr>
              <a:buFont typeface="Arial" panose="020B0604020202020204" pitchFamily="34" charset="0"/>
              <a:buChar char="•"/>
            </a:pPr>
            <a:r>
              <a:rPr lang="en-US" dirty="0"/>
              <a:t>Femur 🦵 (Longest bone in the body, supports movement)</a:t>
            </a:r>
          </a:p>
          <a:p>
            <a:pPr>
              <a:buFont typeface="Arial" panose="020B0604020202020204" pitchFamily="34" charset="0"/>
              <a:buChar char="•"/>
            </a:pPr>
            <a:r>
              <a:rPr lang="en-US" dirty="0"/>
              <a:t>Humerus 💪 (Upper arm bone, helps in lifting and movement)</a:t>
            </a:r>
          </a:p>
          <a:p>
            <a:r>
              <a:rPr lang="en-US" b="1" dirty="0"/>
              <a:t>How do bones help you move?</a:t>
            </a:r>
            <a:endParaRPr lang="en-US" dirty="0"/>
          </a:p>
          <a:p>
            <a:pPr>
              <a:buFont typeface="Arial" panose="020B0604020202020204" pitchFamily="34" charset="0"/>
              <a:buChar char="•"/>
            </a:pPr>
            <a:r>
              <a:rPr lang="en-US" dirty="0"/>
              <a:t>Bones work with muscles and joints to create movement. Muscles pull on bones to make the body move, like bending your arm or walking. The </a:t>
            </a:r>
            <a:r>
              <a:rPr lang="en-US" b="1" dirty="0"/>
              <a:t>joints</a:t>
            </a:r>
            <a:r>
              <a:rPr lang="en-US" dirty="0"/>
              <a:t> act as flexible connections that allow motion.</a:t>
            </a:r>
          </a:p>
          <a:p>
            <a:r>
              <a:rPr lang="en-US" b="1" dirty="0"/>
              <a:t>New Question: Why do babies have more bones than adults?</a:t>
            </a:r>
            <a:endParaRPr lang="en-US" dirty="0"/>
          </a:p>
          <a:p>
            <a:pPr>
              <a:buFont typeface="Arial" panose="020B0604020202020204" pitchFamily="34" charset="0"/>
              <a:buChar char="•"/>
            </a:pPr>
            <a:r>
              <a:rPr lang="en-US" dirty="0"/>
              <a:t>Babies are born with around </a:t>
            </a:r>
            <a:r>
              <a:rPr lang="en-US" b="1" dirty="0"/>
              <a:t>300 bones</a:t>
            </a:r>
            <a:r>
              <a:rPr lang="en-US" dirty="0"/>
              <a:t>, but as they grow, some bones </a:t>
            </a:r>
            <a:r>
              <a:rPr lang="en-US" b="1" dirty="0"/>
              <a:t>fuse together</a:t>
            </a:r>
            <a:r>
              <a:rPr lang="en-US" dirty="0"/>
              <a:t>, forming the </a:t>
            </a:r>
            <a:r>
              <a:rPr lang="en-US" b="1" dirty="0"/>
              <a:t>206 bones</a:t>
            </a:r>
            <a:r>
              <a:rPr lang="en-US" dirty="0"/>
              <a:t> found in an adult. This helps create stronger and more stable structures in the body.</a:t>
            </a:r>
          </a:p>
          <a:p>
            <a:endParaRPr lang="en-US" dirty="0"/>
          </a:p>
        </p:txBody>
      </p:sp>
      <p:sp>
        <p:nvSpPr>
          <p:cNvPr id="4" name="Slide Number Placeholder 3"/>
          <p:cNvSpPr>
            <a:spLocks noGrp="1"/>
          </p:cNvSpPr>
          <p:nvPr>
            <p:ph type="sldNum" sz="quarter" idx="5"/>
          </p:nvPr>
        </p:nvSpPr>
        <p:spPr/>
        <p:txBody>
          <a:bodyPr/>
          <a:lstStyle/>
          <a:p>
            <a:fld id="{2780B49C-D775-4B0A-A20B-AFD6205AE60A}" type="slidenum">
              <a:rPr lang="en-US" smtClean="0"/>
              <a:t>14</a:t>
            </a:fld>
            <a:endParaRPr lang="en-US"/>
          </a:p>
        </p:txBody>
      </p:sp>
    </p:spTree>
    <p:extLst>
      <p:ext uri="{BB962C8B-B14F-4D97-AF65-F5344CB8AC3E}">
        <p14:creationId xmlns:p14="http://schemas.microsoft.com/office/powerpoint/2010/main" val="553033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3/23/2025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318700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3/23/2025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231333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3/23/2025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57021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3/23/2025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857385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3/23/2025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468647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3/23/2025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253860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3/23/2025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65526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3/23/2025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67721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3/23/2025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330718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3/23/2025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38852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3/23/2025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196567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3/23/2025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715545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8" Type="http://schemas.openxmlformats.org/officeDocument/2006/relationships/hyperlink" Target="https://bonesurgeon.com.au/wp-content/uploads/2017/09/orthopedic-trivia.png" TargetMode="External"/><Relationship Id="rId3" Type="http://schemas.openxmlformats.org/officeDocument/2006/relationships/diagramLayout" Target="../diagrams/layout5.xml"/><Relationship Id="rId7" Type="http://schemas.openxmlformats.org/officeDocument/2006/relationships/image" Target="../media/image1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pinimg.com/736x/65/bd/30/65bd3086edbfd80a85aff69191d477dc.jpg"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canadiensatschool.com/wp-content/uploads/2018/08/Bones-parts-1.p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5CB65D0-496F-4797-A015-C85839E35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99789E8-6BC8-41BF-6C13-4FC082CA7A30}"/>
              </a:ext>
            </a:extLst>
          </p:cNvPr>
          <p:cNvPicPr>
            <a:picLocks noChangeAspect="1"/>
          </p:cNvPicPr>
          <p:nvPr/>
        </p:nvPicPr>
        <p:blipFill>
          <a:blip r:embed="rId2"/>
          <a:srcRect b="14773"/>
          <a:stretch/>
        </p:blipFill>
        <p:spPr>
          <a:xfrm>
            <a:off x="1" y="10"/>
            <a:ext cx="12192000" cy="6857989"/>
          </a:xfrm>
          <a:prstGeom prst="rect">
            <a:avLst/>
          </a:prstGeom>
        </p:spPr>
      </p:pic>
      <p:sp>
        <p:nvSpPr>
          <p:cNvPr id="14" name="Rectangle 13">
            <a:extLst>
              <a:ext uri="{FF2B5EF4-FFF2-40B4-BE49-F238E27FC236}">
                <a16:creationId xmlns:a16="http://schemas.microsoft.com/office/drawing/2014/main" id="{95D2C779-8883-4E5F-A170-0F464918C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990598"/>
            <a:ext cx="12188952" cy="4745182"/>
          </a:xfrm>
          <a:prstGeom prst="rect">
            <a:avLst/>
          </a:prstGeom>
          <a:gradFill>
            <a:gsLst>
              <a:gs pos="35000">
                <a:srgbClr val="000000">
                  <a:alpha val="41000"/>
                </a:srgbClr>
              </a:gs>
              <a:gs pos="0">
                <a:srgbClr val="000000">
                  <a:alpha val="0"/>
                </a:srgbClr>
              </a:gs>
              <a:gs pos="47744">
                <a:srgbClr val="000000">
                  <a:alpha val="51000"/>
                </a:srgbClr>
              </a:gs>
              <a:gs pos="70000">
                <a:srgbClr val="000000">
                  <a:alpha val="37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058E4DD6-FC3B-7C4D-D678-0EB32912132C}"/>
              </a:ext>
            </a:extLst>
          </p:cNvPr>
          <p:cNvSpPr>
            <a:spLocks noGrp="1" noChangeArrowheads="1"/>
          </p:cNvSpPr>
          <p:nvPr>
            <p:ph type="ctrTitle"/>
          </p:nvPr>
        </p:nvSpPr>
        <p:spPr bwMode="auto">
          <a:xfrm>
            <a:off x="1833541" y="990599"/>
            <a:ext cx="5619054" cy="484909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r" fontAlgn="base">
              <a:spcAft>
                <a:spcPct val="0"/>
              </a:spcAft>
              <a:buClrTx/>
              <a:buSzTx/>
              <a:tabLst/>
            </a:pPr>
            <a:r>
              <a:rPr kumimoji="0" lang="en-US" altLang="en-US" b="1" i="0" u="none" strike="noStrike" normalizeH="0" dirty="0">
                <a:ln>
                  <a:noFill/>
                </a:ln>
                <a:solidFill>
                  <a:srgbClr val="FFFFFF"/>
                </a:solidFill>
                <a:effectLst/>
                <a:latin typeface="Amasis MT Pro Black" panose="02040A04050005020304" pitchFamily="18" charset="0"/>
              </a:rPr>
              <a:t>The Human Skeletal System</a:t>
            </a:r>
          </a:p>
          <a:p>
            <a:pPr marL="0" marR="0" lvl="0" indent="0" algn="r" fontAlgn="base">
              <a:spcAft>
                <a:spcPct val="0"/>
              </a:spcAft>
              <a:buClrTx/>
              <a:buSzTx/>
              <a:tabLst/>
            </a:pPr>
            <a:r>
              <a:rPr kumimoji="0" lang="en-US" altLang="en-US" b="0" i="0" u="none" strike="noStrike" normalizeH="0" dirty="0">
                <a:ln>
                  <a:noFill/>
                </a:ln>
                <a:solidFill>
                  <a:srgbClr val="FFFFFF"/>
                </a:solidFill>
                <a:effectLst/>
                <a:latin typeface="Amasis MT Pro Black" panose="02040A04050005020304" pitchFamily="18" charset="0"/>
              </a:rPr>
              <a:t>  </a:t>
            </a:r>
          </a:p>
        </p:txBody>
      </p:sp>
      <p:sp>
        <p:nvSpPr>
          <p:cNvPr id="3" name="Subtitle 2">
            <a:extLst>
              <a:ext uri="{FF2B5EF4-FFF2-40B4-BE49-F238E27FC236}">
                <a16:creationId xmlns:a16="http://schemas.microsoft.com/office/drawing/2014/main" id="{395BCC10-9F55-9EA6-5A1A-8973C90111C1}"/>
              </a:ext>
            </a:extLst>
          </p:cNvPr>
          <p:cNvSpPr>
            <a:spLocks noGrp="1"/>
          </p:cNvSpPr>
          <p:nvPr>
            <p:ph type="subTitle" idx="1"/>
          </p:nvPr>
        </p:nvSpPr>
        <p:spPr>
          <a:xfrm>
            <a:off x="8712865" y="1447799"/>
            <a:ext cx="2368905" cy="4076699"/>
          </a:xfrm>
        </p:spPr>
        <p:txBody>
          <a:bodyPr vert="horz" lIns="91440" tIns="45720" rIns="91440" bIns="45720" rtlCol="0" anchor="ctr">
            <a:noAutofit/>
          </a:bodyPr>
          <a:lstStyle/>
          <a:p>
            <a:pPr>
              <a:lnSpc>
                <a:spcPct val="100000"/>
              </a:lnSpc>
            </a:pPr>
            <a:r>
              <a:rPr lang="en-US" sz="1800" b="1" dirty="0">
                <a:solidFill>
                  <a:srgbClr val="FFFFFF"/>
                </a:solidFill>
                <a:latin typeface="Amasis MT Pro" panose="02040504050005020304" pitchFamily="18" charset="0"/>
              </a:rPr>
              <a:t>Florida Benchmark:</a:t>
            </a:r>
            <a:r>
              <a:rPr lang="en-US" sz="1800" dirty="0">
                <a:solidFill>
                  <a:srgbClr val="FFFFFF"/>
                </a:solidFill>
                <a:latin typeface="Amasis MT Pro" panose="02040504050005020304" pitchFamily="18" charset="0"/>
              </a:rPr>
              <a:t> Identify the organs in the human body and describe their functions, including the skin, brain, heart, lungs, stomach, liver, intestines, pancreas, muscles and skeleton, reproductive organs, kidneys, bladder, and sensory organs. (Adapted from NGS Standard)</a:t>
            </a:r>
          </a:p>
          <a:p>
            <a:pPr>
              <a:lnSpc>
                <a:spcPct val="100000"/>
              </a:lnSpc>
            </a:pPr>
            <a:endParaRPr lang="en-US" sz="1800" dirty="0">
              <a:solidFill>
                <a:srgbClr val="FFFFFF"/>
              </a:solidFill>
              <a:latin typeface="Amasis MT Pro" panose="02040504050005020304" pitchFamily="18" charset="0"/>
            </a:endParaRPr>
          </a:p>
        </p:txBody>
      </p:sp>
      <p:cxnSp>
        <p:nvCxnSpPr>
          <p:cNvPr id="16" name="Straight Connector 15">
            <a:extLst>
              <a:ext uri="{FF2B5EF4-FFF2-40B4-BE49-F238E27FC236}">
                <a16:creationId xmlns:a16="http://schemas.microsoft.com/office/drawing/2014/main" id="{BD96A694-258D-4418-A83C-B9BA72FD44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15300" y="1780927"/>
            <a:ext cx="0" cy="3390901"/>
          </a:xfrm>
          <a:prstGeom prst="line">
            <a:avLst/>
          </a:prstGeom>
          <a:ln w="44450">
            <a:solidFill>
              <a:srgbClr val="FFFFFF"/>
            </a:solidFill>
          </a:ln>
          <a:effectLst>
            <a:outerShdw blurRad="50800" dist="38100" dir="2700000" sx="88000" sy="88000" algn="tl" rotWithShape="0">
              <a:prstClr val="black">
                <a:alpha val="26000"/>
              </a:prstClr>
            </a:outerShdw>
          </a:effectLst>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7F1B500-D3E7-DFB4-CEC8-1953D1C3BAF7}"/>
              </a:ext>
            </a:extLst>
          </p:cNvPr>
          <p:cNvSpPr/>
          <p:nvPr/>
        </p:nvSpPr>
        <p:spPr>
          <a:xfrm>
            <a:off x="3764720" y="5499520"/>
            <a:ext cx="4039567" cy="907941"/>
          </a:xfrm>
          <a:prstGeom prst="rect">
            <a:avLst/>
          </a:prstGeom>
          <a:noFill/>
        </p:spPr>
        <p:txBody>
          <a:bodyPr wrap="none" lIns="91440" tIns="45720" rIns="91440" bIns="45720">
            <a:spAutoFit/>
          </a:bodyPr>
          <a:lstStyle/>
          <a:p>
            <a:pPr algn="ctr">
              <a:spcAft>
                <a:spcPts val="600"/>
              </a:spcAft>
            </a:pPr>
            <a:r>
              <a:rPr lang="en-US" sz="2400" b="0" cap="none" spc="0" dirty="0">
                <a:ln w="0"/>
                <a:solidFill>
                  <a:schemeClr val="tx1"/>
                </a:solidFill>
                <a:effectLst>
                  <a:outerShdw blurRad="38100" dist="19050" dir="2700000" algn="tl" rotWithShape="0">
                    <a:schemeClr val="dk1">
                      <a:alpha val="40000"/>
                    </a:schemeClr>
                  </a:outerShdw>
                </a:effectLst>
                <a:latin typeface="Amasis MT Pro" panose="02040504050005020304" pitchFamily="18" charset="0"/>
              </a:rPr>
              <a:t>John Mark L. Barbado, M.Ed.</a:t>
            </a:r>
          </a:p>
          <a:p>
            <a:pPr algn="ctr">
              <a:spcAft>
                <a:spcPts val="600"/>
              </a:spcAft>
            </a:pPr>
            <a:r>
              <a:rPr lang="en-US" sz="2400" dirty="0">
                <a:ln w="0"/>
                <a:effectLst>
                  <a:outerShdw blurRad="38100" dist="19050" dir="2700000" algn="tl" rotWithShape="0">
                    <a:schemeClr val="dk1">
                      <a:alpha val="40000"/>
                    </a:schemeClr>
                  </a:outerShdw>
                </a:effectLst>
                <a:latin typeface="Amasis MT Pro" panose="02040504050005020304" pitchFamily="18" charset="0"/>
              </a:rPr>
              <a:t>STEM Educator</a:t>
            </a:r>
            <a:endParaRPr lang="en-US" sz="2400" b="0" cap="none" spc="0" dirty="0">
              <a:ln w="0"/>
              <a:solidFill>
                <a:schemeClr val="tx1"/>
              </a:solidFill>
              <a:effectLst>
                <a:outerShdw blurRad="38100" dist="19050" dir="2700000" algn="tl" rotWithShape="0">
                  <a:schemeClr val="dk1">
                    <a:alpha val="40000"/>
                  </a:schemeClr>
                </a:outerShdw>
              </a:effectLst>
              <a:latin typeface="Amasis MT Pro" panose="02040504050005020304" pitchFamily="18" charset="0"/>
            </a:endParaRPr>
          </a:p>
        </p:txBody>
      </p:sp>
      <p:sp>
        <p:nvSpPr>
          <p:cNvPr id="7" name="TextBox 6">
            <a:extLst>
              <a:ext uri="{FF2B5EF4-FFF2-40B4-BE49-F238E27FC236}">
                <a16:creationId xmlns:a16="http://schemas.microsoft.com/office/drawing/2014/main" id="{36B60D88-F0E7-CC33-7838-16A79908B551}"/>
              </a:ext>
            </a:extLst>
          </p:cNvPr>
          <p:cNvSpPr txBox="1"/>
          <p:nvPr/>
        </p:nvSpPr>
        <p:spPr>
          <a:xfrm>
            <a:off x="2308281" y="4158045"/>
            <a:ext cx="5176884" cy="646331"/>
          </a:xfrm>
          <a:prstGeom prst="rect">
            <a:avLst/>
          </a:prstGeom>
          <a:noFill/>
        </p:spPr>
        <p:txBody>
          <a:bodyPr wrap="square">
            <a:spAutoFit/>
          </a:bodyPr>
          <a:lstStyle/>
          <a:p>
            <a:pPr>
              <a:spcAft>
                <a:spcPts val="600"/>
              </a:spcAft>
            </a:pPr>
            <a:r>
              <a:rPr kumimoji="0" lang="en-US" altLang="en-US" b="0" i="0" u="none" strike="noStrike" cap="none" normalizeH="0" baseline="0" dirty="0">
                <a:ln>
                  <a:noFill/>
                </a:ln>
                <a:solidFill>
                  <a:schemeClr val="tx1"/>
                </a:solidFill>
                <a:effectLst/>
                <a:latin typeface="Arial" panose="020B0604020202020204" pitchFamily="34" charset="0"/>
              </a:rPr>
              <a:t>Understanding the Structure and Function of Our Bones</a:t>
            </a:r>
            <a:endParaRPr lang="en-US" dirty="0"/>
          </a:p>
        </p:txBody>
      </p:sp>
    </p:spTree>
    <p:extLst>
      <p:ext uri="{BB962C8B-B14F-4D97-AF65-F5344CB8AC3E}">
        <p14:creationId xmlns:p14="http://schemas.microsoft.com/office/powerpoint/2010/main" val="2415521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F93EA6-4BD7-1BDA-C90C-7EA5CF9A85AE}"/>
              </a:ext>
            </a:extLst>
          </p:cNvPr>
          <p:cNvSpPr>
            <a:spLocks noGrp="1"/>
          </p:cNvSpPr>
          <p:nvPr>
            <p:ph type="title"/>
          </p:nvPr>
        </p:nvSpPr>
        <p:spPr>
          <a:xfrm>
            <a:off x="700087" y="909638"/>
            <a:ext cx="10691813" cy="1155618"/>
          </a:xfrm>
        </p:spPr>
        <p:txBody>
          <a:bodyPr>
            <a:normAutofit/>
          </a:bodyPr>
          <a:lstStyle/>
          <a:p>
            <a:r>
              <a:rPr lang="en-US" cap="none" dirty="0">
                <a:latin typeface="Amasis MT Pro" panose="02040504050005020304" pitchFamily="18" charset="0"/>
              </a:rPr>
              <a:t>The Ossicles</a:t>
            </a:r>
          </a:p>
        </p:txBody>
      </p:sp>
      <p:cxnSp>
        <p:nvCxnSpPr>
          <p:cNvPr id="11" name="Straight Connector 10">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DF229F0-62BF-97B5-F367-08FB064EE37F}"/>
              </a:ext>
            </a:extLst>
          </p:cNvPr>
          <p:cNvGraphicFramePr>
            <a:graphicFrameLocks noGrp="1"/>
          </p:cNvGraphicFramePr>
          <p:nvPr>
            <p:ph idx="1"/>
            <p:extLst>
              <p:ext uri="{D42A27DB-BD31-4B8C-83A1-F6EECF244321}">
                <p14:modId xmlns:p14="http://schemas.microsoft.com/office/powerpoint/2010/main" val="2906947198"/>
              </p:ext>
            </p:extLst>
          </p:nvPr>
        </p:nvGraphicFramePr>
        <p:xfrm>
          <a:off x="700088" y="2222500"/>
          <a:ext cx="10691812" cy="3740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046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7FCDB1-AACD-6C06-585A-858FF2877AD8}"/>
              </a:ext>
            </a:extLst>
          </p:cNvPr>
          <p:cNvSpPr>
            <a:spLocks noGrp="1"/>
          </p:cNvSpPr>
          <p:nvPr>
            <p:ph type="title"/>
          </p:nvPr>
        </p:nvSpPr>
        <p:spPr>
          <a:xfrm>
            <a:off x="704088" y="914400"/>
            <a:ext cx="2442235" cy="3977269"/>
          </a:xfrm>
        </p:spPr>
        <p:txBody>
          <a:bodyPr>
            <a:normAutofit fontScale="90000"/>
          </a:bodyPr>
          <a:lstStyle/>
          <a:p>
            <a:r>
              <a:rPr lang="en-US" cap="none" dirty="0">
                <a:latin typeface="Amasis MT Pro" panose="02040504050005020304" pitchFamily="18" charset="0"/>
              </a:rPr>
              <a:t>The General Functions of the Human Skeletal System</a:t>
            </a:r>
          </a:p>
        </p:txBody>
      </p:sp>
      <p:cxnSp>
        <p:nvCxnSpPr>
          <p:cNvPr id="13" name="Straight Connector 12">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Rectangle 2">
            <a:extLst>
              <a:ext uri="{FF2B5EF4-FFF2-40B4-BE49-F238E27FC236}">
                <a16:creationId xmlns:a16="http://schemas.microsoft.com/office/drawing/2014/main" id="{ABB69E26-0D27-701C-61D0-82928501FD99}"/>
              </a:ext>
            </a:extLst>
          </p:cNvPr>
          <p:cNvGraphicFramePr>
            <a:graphicFrameLocks noGrp="1"/>
          </p:cNvGraphicFramePr>
          <p:nvPr>
            <p:ph idx="1"/>
            <p:extLst>
              <p:ext uri="{D42A27DB-BD31-4B8C-83A1-F6EECF244321}">
                <p14:modId xmlns:p14="http://schemas.microsoft.com/office/powerpoint/2010/main" val="3626595972"/>
              </p:ext>
            </p:extLst>
          </p:nvPr>
        </p:nvGraphicFramePr>
        <p:xfrm>
          <a:off x="3401961" y="723900"/>
          <a:ext cx="7989939" cy="549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118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B5C893B1-2CB0-77EC-F83B-B09048223CBE}"/>
              </a:ext>
            </a:extLst>
          </p:cNvPr>
          <p:cNvSpPr>
            <a:spLocks noGrp="1" noChangeArrowheads="1"/>
          </p:cNvSpPr>
          <p:nvPr>
            <p:ph type="title"/>
          </p:nvPr>
        </p:nvSpPr>
        <p:spPr bwMode="auto">
          <a:xfrm>
            <a:off x="700087" y="909638"/>
            <a:ext cx="10691813" cy="115561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tabLst/>
            </a:pPr>
            <a:r>
              <a:rPr kumimoji="0" lang="en-US" altLang="en-US" b="0" u="none" strike="noStrike" cap="none" normalizeH="0" baseline="0" dirty="0">
                <a:ln>
                  <a:noFill/>
                </a:ln>
                <a:effectLst/>
                <a:latin typeface="Amasis MT Pro" panose="02040504050005020304" pitchFamily="18" charset="0"/>
              </a:rPr>
              <a:t>How to Keep Your Bones Healthy</a:t>
            </a:r>
          </a:p>
          <a:p>
            <a:pPr marL="0" marR="0" lvl="0" indent="0" defTabSz="914400" rtl="0" eaLnBrk="0" fontAlgn="base" latinLnBrk="0" hangingPunct="0">
              <a:spcBef>
                <a:spcPct val="0"/>
              </a:spcBef>
              <a:spcAft>
                <a:spcPct val="0"/>
              </a:spcAft>
              <a:buClrTx/>
              <a:buSzTx/>
              <a:buFontTx/>
              <a:buChar char="•"/>
              <a:tabLst/>
            </a:pPr>
            <a:endParaRPr kumimoji="0" lang="en-US" altLang="en-US" b="0" i="0" u="none" strike="noStrike" cap="none" normalizeH="0" baseline="0" dirty="0">
              <a:ln>
                <a:noFill/>
              </a:ln>
              <a:effectLst/>
              <a:latin typeface="Arial" panose="020B0604020202020204" pitchFamily="34" charset="0"/>
            </a:endParaRPr>
          </a:p>
        </p:txBody>
      </p:sp>
      <p:cxnSp>
        <p:nvCxnSpPr>
          <p:cNvPr id="13" name="Straight Connector 12">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Rectangle 2">
            <a:extLst>
              <a:ext uri="{FF2B5EF4-FFF2-40B4-BE49-F238E27FC236}">
                <a16:creationId xmlns:a16="http://schemas.microsoft.com/office/drawing/2014/main" id="{F8512B66-7D97-70A0-1606-F2800269571C}"/>
              </a:ext>
            </a:extLst>
          </p:cNvPr>
          <p:cNvGraphicFramePr>
            <a:graphicFrameLocks noGrp="1"/>
          </p:cNvGraphicFramePr>
          <p:nvPr>
            <p:ph idx="1"/>
            <p:extLst>
              <p:ext uri="{D42A27DB-BD31-4B8C-83A1-F6EECF244321}">
                <p14:modId xmlns:p14="http://schemas.microsoft.com/office/powerpoint/2010/main" val="3522731896"/>
              </p:ext>
            </p:extLst>
          </p:nvPr>
        </p:nvGraphicFramePr>
        <p:xfrm>
          <a:off x="700088" y="2222500"/>
          <a:ext cx="10691812" cy="3740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811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12B279-145A-86C9-A5A8-A9D8A2D9FC27}"/>
              </a:ext>
            </a:extLst>
          </p:cNvPr>
          <p:cNvSpPr>
            <a:spLocks noGrp="1"/>
          </p:cNvSpPr>
          <p:nvPr>
            <p:ph type="title"/>
          </p:nvPr>
        </p:nvSpPr>
        <p:spPr>
          <a:xfrm>
            <a:off x="704087" y="609601"/>
            <a:ext cx="2521714" cy="4488878"/>
          </a:xfrm>
        </p:spPr>
        <p:txBody>
          <a:bodyPr>
            <a:normAutofit/>
          </a:bodyPr>
          <a:lstStyle/>
          <a:p>
            <a:r>
              <a:rPr lang="en-US" sz="3200" dirty="0"/>
              <a:t>Did you know?</a:t>
            </a:r>
          </a:p>
        </p:txBody>
      </p:sp>
      <p:cxnSp>
        <p:nvCxnSpPr>
          <p:cNvPr id="12" name="Straight Connector 11">
            <a:extLst>
              <a:ext uri="{FF2B5EF4-FFF2-40B4-BE49-F238E27FC236}">
                <a16:creationId xmlns:a16="http://schemas.microsoft.com/office/drawing/2014/main" id="{0ADD27CF-4CE1-2871-1ABA-40FCA4D032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538488" y="723900"/>
            <a:ext cx="15948" cy="5450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Rectangle 1">
            <a:extLst>
              <a:ext uri="{FF2B5EF4-FFF2-40B4-BE49-F238E27FC236}">
                <a16:creationId xmlns:a16="http://schemas.microsoft.com/office/drawing/2014/main" id="{B990FDCB-8859-E489-94C7-FD3DDE55EBF5}"/>
              </a:ext>
            </a:extLst>
          </p:cNvPr>
          <p:cNvGraphicFramePr>
            <a:graphicFrameLocks noGrp="1"/>
          </p:cNvGraphicFramePr>
          <p:nvPr>
            <p:ph idx="1"/>
            <p:extLst>
              <p:ext uri="{D42A27DB-BD31-4B8C-83A1-F6EECF244321}">
                <p14:modId xmlns:p14="http://schemas.microsoft.com/office/powerpoint/2010/main" val="4202190385"/>
              </p:ext>
            </p:extLst>
          </p:nvPr>
        </p:nvGraphicFramePr>
        <p:xfrm>
          <a:off x="3987800" y="723900"/>
          <a:ext cx="7442201" cy="5400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879A5F06-D781-285C-5F33-A8316BACC2FF}"/>
              </a:ext>
            </a:extLst>
          </p:cNvPr>
          <p:cNvPicPr>
            <a:picLocks noChangeAspect="1"/>
          </p:cNvPicPr>
          <p:nvPr/>
        </p:nvPicPr>
        <p:blipFill>
          <a:blip r:embed="rId7"/>
          <a:srcRect l="14170" r="14332"/>
          <a:stretch/>
        </p:blipFill>
        <p:spPr>
          <a:xfrm flipH="1">
            <a:off x="202720" y="1643580"/>
            <a:ext cx="3351716" cy="4334660"/>
          </a:xfrm>
          <a:prstGeom prst="rect">
            <a:avLst/>
          </a:prstGeom>
        </p:spPr>
      </p:pic>
      <p:sp>
        <p:nvSpPr>
          <p:cNvPr id="8" name="TextBox 7">
            <a:extLst>
              <a:ext uri="{FF2B5EF4-FFF2-40B4-BE49-F238E27FC236}">
                <a16:creationId xmlns:a16="http://schemas.microsoft.com/office/drawing/2014/main" id="{A3EBEE75-B0DB-F117-BB30-D75348EE6AE3}"/>
              </a:ext>
            </a:extLst>
          </p:cNvPr>
          <p:cNvSpPr txBox="1"/>
          <p:nvPr/>
        </p:nvSpPr>
        <p:spPr>
          <a:xfrm>
            <a:off x="68826" y="5891440"/>
            <a:ext cx="3421818" cy="369332"/>
          </a:xfrm>
          <a:prstGeom prst="rect">
            <a:avLst/>
          </a:prstGeom>
          <a:noFill/>
        </p:spPr>
        <p:txBody>
          <a:bodyPr wrap="square">
            <a:spAutoFit/>
          </a:bodyPr>
          <a:lstStyle/>
          <a:p>
            <a:r>
              <a:rPr lang="en-US" dirty="0">
                <a:hlinkClick r:id="rId8"/>
              </a:rPr>
              <a:t>orthopedic-trivia.png (1000×667)</a:t>
            </a:r>
            <a:endParaRPr lang="en-US" dirty="0"/>
          </a:p>
        </p:txBody>
      </p:sp>
    </p:spTree>
    <p:extLst>
      <p:ext uri="{BB962C8B-B14F-4D97-AF65-F5344CB8AC3E}">
        <p14:creationId xmlns:p14="http://schemas.microsoft.com/office/powerpoint/2010/main" val="845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16978-17E7-E15E-EE7F-48A76348BBA1}"/>
              </a:ext>
            </a:extLst>
          </p:cNvPr>
          <p:cNvSpPr>
            <a:spLocks noGrp="1"/>
          </p:cNvSpPr>
          <p:nvPr>
            <p:ph type="title"/>
          </p:nvPr>
        </p:nvSpPr>
        <p:spPr/>
        <p:txBody>
          <a:bodyPr>
            <a:normAutofit/>
          </a:bodyPr>
          <a:lstStyle/>
          <a:p>
            <a:pPr algn="ctr"/>
            <a:r>
              <a:rPr lang="en-US" sz="5000" u="sng" dirty="0">
                <a:latin typeface="Amasis MT Pro" panose="02040504050005020304" pitchFamily="18" charset="0"/>
              </a:rPr>
              <a:t>Check for understanding</a:t>
            </a:r>
          </a:p>
        </p:txBody>
      </p:sp>
      <p:sp>
        <p:nvSpPr>
          <p:cNvPr id="3" name="Content Placeholder 2">
            <a:extLst>
              <a:ext uri="{FF2B5EF4-FFF2-40B4-BE49-F238E27FC236}">
                <a16:creationId xmlns:a16="http://schemas.microsoft.com/office/drawing/2014/main" id="{6B94010F-490C-6642-D353-B81220B9125A}"/>
              </a:ext>
            </a:extLst>
          </p:cNvPr>
          <p:cNvSpPr>
            <a:spLocks noGrp="1"/>
          </p:cNvSpPr>
          <p:nvPr>
            <p:ph idx="1"/>
          </p:nvPr>
        </p:nvSpPr>
        <p:spPr>
          <a:xfrm>
            <a:off x="700634" y="1927075"/>
            <a:ext cx="11136323" cy="560537"/>
          </a:xfrm>
        </p:spPr>
        <p:txBody>
          <a:bodyPr>
            <a:noAutofit/>
          </a:bodyPr>
          <a:lstStyle/>
          <a:p>
            <a:pPr marL="0" indent="0">
              <a:buNone/>
            </a:pPr>
            <a:r>
              <a:rPr lang="en-US" sz="5000" dirty="0">
                <a:solidFill>
                  <a:srgbClr val="0070C0"/>
                </a:solidFill>
              </a:rPr>
              <a:t>1. Can you name three bones in your </a:t>
            </a:r>
          </a:p>
          <a:p>
            <a:pPr marL="0" indent="0">
              <a:buNone/>
            </a:pPr>
            <a:r>
              <a:rPr lang="en-US" sz="5000" dirty="0">
                <a:solidFill>
                  <a:srgbClr val="0070C0"/>
                </a:solidFill>
              </a:rPr>
              <a:t>     body?</a:t>
            </a:r>
          </a:p>
        </p:txBody>
      </p:sp>
      <p:sp>
        <p:nvSpPr>
          <p:cNvPr id="5" name="TextBox 4">
            <a:extLst>
              <a:ext uri="{FF2B5EF4-FFF2-40B4-BE49-F238E27FC236}">
                <a16:creationId xmlns:a16="http://schemas.microsoft.com/office/drawing/2014/main" id="{514F19DD-1BE8-9BF4-C5D8-D9C47DBB9884}"/>
              </a:ext>
            </a:extLst>
          </p:cNvPr>
          <p:cNvSpPr txBox="1"/>
          <p:nvPr/>
        </p:nvSpPr>
        <p:spPr>
          <a:xfrm>
            <a:off x="700634" y="3508615"/>
            <a:ext cx="9468297" cy="861774"/>
          </a:xfrm>
          <a:prstGeom prst="rect">
            <a:avLst/>
          </a:prstGeom>
          <a:noFill/>
        </p:spPr>
        <p:txBody>
          <a:bodyPr wrap="square">
            <a:spAutoFit/>
          </a:bodyPr>
          <a:lstStyle/>
          <a:p>
            <a:r>
              <a:rPr lang="en-US" sz="5000" dirty="0">
                <a:solidFill>
                  <a:srgbClr val="C00000"/>
                </a:solidFill>
              </a:rPr>
              <a:t>2. How do bones help you move?</a:t>
            </a:r>
          </a:p>
        </p:txBody>
      </p:sp>
      <p:sp>
        <p:nvSpPr>
          <p:cNvPr id="7" name="TextBox 6">
            <a:extLst>
              <a:ext uri="{FF2B5EF4-FFF2-40B4-BE49-F238E27FC236}">
                <a16:creationId xmlns:a16="http://schemas.microsoft.com/office/drawing/2014/main" id="{71670E96-FBA0-2B7B-B188-A2C44E10A680}"/>
              </a:ext>
            </a:extLst>
          </p:cNvPr>
          <p:cNvSpPr txBox="1"/>
          <p:nvPr/>
        </p:nvSpPr>
        <p:spPr>
          <a:xfrm>
            <a:off x="700634" y="4312384"/>
            <a:ext cx="10576966" cy="1631216"/>
          </a:xfrm>
          <a:prstGeom prst="rect">
            <a:avLst/>
          </a:prstGeom>
          <a:noFill/>
        </p:spPr>
        <p:txBody>
          <a:bodyPr wrap="square">
            <a:spAutoFit/>
          </a:bodyPr>
          <a:lstStyle/>
          <a:p>
            <a:r>
              <a:rPr lang="en-US" sz="5000" dirty="0">
                <a:solidFill>
                  <a:srgbClr val="002060"/>
                </a:solidFill>
              </a:rPr>
              <a:t>3. Why do babies have more bones </a:t>
            </a:r>
          </a:p>
          <a:p>
            <a:r>
              <a:rPr lang="en-US" sz="5000" dirty="0">
                <a:solidFill>
                  <a:srgbClr val="002060"/>
                </a:solidFill>
              </a:rPr>
              <a:t>     than adults?</a:t>
            </a:r>
          </a:p>
        </p:txBody>
      </p:sp>
    </p:spTree>
    <p:extLst>
      <p:ext uri="{BB962C8B-B14F-4D97-AF65-F5344CB8AC3E}">
        <p14:creationId xmlns:p14="http://schemas.microsoft.com/office/powerpoint/2010/main" val="402694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238" name="Straight Connector 923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40" name="Straight Connector 923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242" name="Rectangle 9241">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742FA0-DF81-970E-7204-10E323ED777E}"/>
              </a:ext>
            </a:extLst>
          </p:cNvPr>
          <p:cNvSpPr>
            <a:spLocks noGrp="1"/>
          </p:cNvSpPr>
          <p:nvPr>
            <p:ph type="title"/>
          </p:nvPr>
        </p:nvSpPr>
        <p:spPr>
          <a:xfrm>
            <a:off x="703400" y="871758"/>
            <a:ext cx="5227171" cy="3871143"/>
          </a:xfrm>
        </p:spPr>
        <p:txBody>
          <a:bodyPr vert="horz" lIns="91440" tIns="45720" rIns="91440" bIns="45720" rtlCol="0" anchor="t">
            <a:normAutofit/>
          </a:bodyPr>
          <a:lstStyle/>
          <a:p>
            <a:r>
              <a:rPr lang="en-US" sz="5400" cap="none" dirty="0">
                <a:latin typeface="Amasis MT Pro" panose="02040504050005020304" pitchFamily="18" charset="0"/>
              </a:rPr>
              <a:t>It’s time for the project making!</a:t>
            </a:r>
          </a:p>
        </p:txBody>
      </p:sp>
      <p:sp>
        <p:nvSpPr>
          <p:cNvPr id="9" name="Rectangle 8">
            <a:extLst>
              <a:ext uri="{FF2B5EF4-FFF2-40B4-BE49-F238E27FC236}">
                <a16:creationId xmlns:a16="http://schemas.microsoft.com/office/drawing/2014/main" id="{3A068F95-E031-F3B0-DD93-2418F72E9FE1}"/>
              </a:ext>
            </a:extLst>
          </p:cNvPr>
          <p:cNvSpPr/>
          <p:nvPr/>
        </p:nvSpPr>
        <p:spPr>
          <a:xfrm>
            <a:off x="721688" y="4785543"/>
            <a:ext cx="4857857" cy="1005657"/>
          </a:xfrm>
          <a:prstGeom prst="rect">
            <a:avLst/>
          </a:prstGeom>
        </p:spPr>
        <p:txBody>
          <a:bodyPr vert="horz" lIns="91440" tIns="45720" rIns="91440" bIns="45720" rtlCol="0" anchor="b">
            <a:normAutofit/>
          </a:bodyPr>
          <a:lstStyle/>
          <a:p>
            <a:pPr>
              <a:lnSpc>
                <a:spcPct val="110000"/>
              </a:lnSpc>
              <a:spcBef>
                <a:spcPts val="1000"/>
              </a:spcBef>
            </a:pPr>
            <a:r>
              <a:rPr lang="en-US" sz="2000" b="0" cap="none" spc="0" dirty="0">
                <a:ln w="0"/>
                <a:effectLst>
                  <a:outerShdw blurRad="38100" dist="25400" dir="5400000" algn="ctr" rotWithShape="0">
                    <a:srgbClr val="6E747A">
                      <a:alpha val="43000"/>
                    </a:srgbClr>
                  </a:outerShdw>
                </a:effectLst>
              </a:rPr>
              <a:t>The Human Skeletal Syste</a:t>
            </a:r>
            <a:r>
              <a:rPr lang="en-US" sz="2000" dirty="0">
                <a:ln w="0"/>
                <a:effectLst>
                  <a:outerShdw blurRad="38100" dist="25400" dir="5400000" algn="ctr" rotWithShape="0">
                    <a:srgbClr val="6E747A">
                      <a:alpha val="43000"/>
                    </a:srgbClr>
                  </a:outerShdw>
                </a:effectLst>
              </a:rPr>
              <a:t>m</a:t>
            </a:r>
            <a:endParaRPr lang="en-US" sz="2000" b="0" cap="none" spc="0" dirty="0">
              <a:ln w="0"/>
              <a:effectLst>
                <a:outerShdw blurRad="38100" dist="25400" dir="5400000" algn="ctr" rotWithShape="0">
                  <a:srgbClr val="6E747A">
                    <a:alpha val="43000"/>
                  </a:srgbClr>
                </a:outerShdw>
              </a:effectLst>
            </a:endParaRPr>
          </a:p>
        </p:txBody>
      </p:sp>
      <p:cxnSp>
        <p:nvCxnSpPr>
          <p:cNvPr id="9244" name="Straight Connector 9243">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46" name="Straight Connector 9245">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220" name="Picture 4">
            <a:extLst>
              <a:ext uri="{FF2B5EF4-FFF2-40B4-BE49-F238E27FC236}">
                <a16:creationId xmlns:a16="http://schemas.microsoft.com/office/drawing/2014/main" id="{A9A24D36-AB07-80CA-C506-C8D3931A38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9396"/>
          <a:stretch/>
        </p:blipFill>
        <p:spPr bwMode="auto">
          <a:xfrm>
            <a:off x="6515100" y="10"/>
            <a:ext cx="56769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88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9220"/>
                                        </p:tgtEl>
                                        <p:attrNameLst>
                                          <p:attrName>style.visibility</p:attrName>
                                        </p:attrNameLst>
                                      </p:cBhvr>
                                      <p:to>
                                        <p:strVal val="visible"/>
                                      </p:to>
                                    </p:set>
                                    <p:animEffect transition="in" filter="wipe(down)">
                                      <p:cBhvr>
                                        <p:cTn id="20" dur="580">
                                          <p:stCondLst>
                                            <p:cond delay="0"/>
                                          </p:stCondLst>
                                        </p:cTn>
                                        <p:tgtEl>
                                          <p:spTgt spid="9220"/>
                                        </p:tgtEl>
                                      </p:cBhvr>
                                    </p:animEffect>
                                    <p:anim calcmode="lin" valueType="num">
                                      <p:cBhvr>
                                        <p:cTn id="21" dur="1822" tmFilter="0,0; 0.14,0.36; 0.43,0.73; 0.71,0.91; 1.0,1.0">
                                          <p:stCondLst>
                                            <p:cond delay="0"/>
                                          </p:stCondLst>
                                        </p:cTn>
                                        <p:tgtEl>
                                          <p:spTgt spid="922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922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922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922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9220"/>
                                        </p:tgtEl>
                                        <p:attrNameLst>
                                          <p:attrName>ppt_y</p:attrName>
                                        </p:attrNameLst>
                                      </p:cBhvr>
                                      <p:tavLst>
                                        <p:tav tm="0" fmla="#ppt_y-sin(pi*$)/81">
                                          <p:val>
                                            <p:fltVal val="0"/>
                                          </p:val>
                                        </p:tav>
                                        <p:tav tm="100000">
                                          <p:val>
                                            <p:fltVal val="1"/>
                                          </p:val>
                                        </p:tav>
                                      </p:tavLst>
                                    </p:anim>
                                    <p:animScale>
                                      <p:cBhvr>
                                        <p:cTn id="26" dur="26">
                                          <p:stCondLst>
                                            <p:cond delay="650"/>
                                          </p:stCondLst>
                                        </p:cTn>
                                        <p:tgtEl>
                                          <p:spTgt spid="9220"/>
                                        </p:tgtEl>
                                      </p:cBhvr>
                                      <p:to x="100000" y="60000"/>
                                    </p:animScale>
                                    <p:animScale>
                                      <p:cBhvr>
                                        <p:cTn id="27" dur="166" decel="50000">
                                          <p:stCondLst>
                                            <p:cond delay="676"/>
                                          </p:stCondLst>
                                        </p:cTn>
                                        <p:tgtEl>
                                          <p:spTgt spid="9220"/>
                                        </p:tgtEl>
                                      </p:cBhvr>
                                      <p:to x="100000" y="100000"/>
                                    </p:animScale>
                                    <p:animScale>
                                      <p:cBhvr>
                                        <p:cTn id="28" dur="26">
                                          <p:stCondLst>
                                            <p:cond delay="1312"/>
                                          </p:stCondLst>
                                        </p:cTn>
                                        <p:tgtEl>
                                          <p:spTgt spid="9220"/>
                                        </p:tgtEl>
                                      </p:cBhvr>
                                      <p:to x="100000" y="80000"/>
                                    </p:animScale>
                                    <p:animScale>
                                      <p:cBhvr>
                                        <p:cTn id="29" dur="166" decel="50000">
                                          <p:stCondLst>
                                            <p:cond delay="1338"/>
                                          </p:stCondLst>
                                        </p:cTn>
                                        <p:tgtEl>
                                          <p:spTgt spid="9220"/>
                                        </p:tgtEl>
                                      </p:cBhvr>
                                      <p:to x="100000" y="100000"/>
                                    </p:animScale>
                                    <p:animScale>
                                      <p:cBhvr>
                                        <p:cTn id="30" dur="26">
                                          <p:stCondLst>
                                            <p:cond delay="1642"/>
                                          </p:stCondLst>
                                        </p:cTn>
                                        <p:tgtEl>
                                          <p:spTgt spid="9220"/>
                                        </p:tgtEl>
                                      </p:cBhvr>
                                      <p:to x="100000" y="90000"/>
                                    </p:animScale>
                                    <p:animScale>
                                      <p:cBhvr>
                                        <p:cTn id="31" dur="166" decel="50000">
                                          <p:stCondLst>
                                            <p:cond delay="1668"/>
                                          </p:stCondLst>
                                        </p:cTn>
                                        <p:tgtEl>
                                          <p:spTgt spid="9220"/>
                                        </p:tgtEl>
                                      </p:cBhvr>
                                      <p:to x="100000" y="100000"/>
                                    </p:animScale>
                                    <p:animScale>
                                      <p:cBhvr>
                                        <p:cTn id="32" dur="26">
                                          <p:stCondLst>
                                            <p:cond delay="1808"/>
                                          </p:stCondLst>
                                        </p:cTn>
                                        <p:tgtEl>
                                          <p:spTgt spid="9220"/>
                                        </p:tgtEl>
                                      </p:cBhvr>
                                      <p:to x="100000" y="95000"/>
                                    </p:animScale>
                                    <p:animScale>
                                      <p:cBhvr>
                                        <p:cTn id="33" dur="166" decel="50000">
                                          <p:stCondLst>
                                            <p:cond delay="1834"/>
                                          </p:stCondLst>
                                        </p:cTn>
                                        <p:tgtEl>
                                          <p:spTgt spid="92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3A7519-140B-54C4-83A5-51495E1693AB}"/>
              </a:ext>
            </a:extLst>
          </p:cNvPr>
          <p:cNvSpPr>
            <a:spLocks noGrp="1"/>
          </p:cNvSpPr>
          <p:nvPr>
            <p:ph type="title"/>
          </p:nvPr>
        </p:nvSpPr>
        <p:spPr>
          <a:xfrm>
            <a:off x="6696186" y="909637"/>
            <a:ext cx="4800600" cy="1307592"/>
          </a:xfrm>
        </p:spPr>
        <p:txBody>
          <a:bodyPr>
            <a:normAutofit/>
          </a:bodyPr>
          <a:lstStyle/>
          <a:p>
            <a:pPr>
              <a:lnSpc>
                <a:spcPct val="90000"/>
              </a:lnSpc>
            </a:pPr>
            <a:r>
              <a:rPr lang="en-US" dirty="0"/>
              <a:t>Essential question:</a:t>
            </a:r>
          </a:p>
        </p:txBody>
      </p:sp>
      <p:pic>
        <p:nvPicPr>
          <p:cNvPr id="5" name="Picture 4" descr="The radiologic figure of a skeleton">
            <a:extLst>
              <a:ext uri="{FF2B5EF4-FFF2-40B4-BE49-F238E27FC236}">
                <a16:creationId xmlns:a16="http://schemas.microsoft.com/office/drawing/2014/main" id="{77FDF0B2-2605-B5BA-B7A7-78C62C0F455F}"/>
              </a:ext>
            </a:extLst>
          </p:cNvPr>
          <p:cNvPicPr>
            <a:picLocks noChangeAspect="1"/>
          </p:cNvPicPr>
          <p:nvPr/>
        </p:nvPicPr>
        <p:blipFill>
          <a:blip r:embed="rId2"/>
          <a:srcRect l="41612" r="-1" b="-1"/>
          <a:stretch/>
        </p:blipFill>
        <p:spPr>
          <a:xfrm>
            <a:off x="20" y="10"/>
            <a:ext cx="6044164" cy="6857990"/>
          </a:xfrm>
          <a:prstGeom prst="rect">
            <a:avLst/>
          </a:prstGeom>
        </p:spPr>
      </p:pic>
      <p:cxnSp>
        <p:nvCxnSpPr>
          <p:cNvPr id="11" name="Straight Connector 10">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43C842B-3870-63A4-A5D3-EE25B40FE5A6}"/>
              </a:ext>
            </a:extLst>
          </p:cNvPr>
          <p:cNvSpPr>
            <a:spLocks noGrp="1"/>
          </p:cNvSpPr>
          <p:nvPr>
            <p:ph idx="1"/>
          </p:nvPr>
        </p:nvSpPr>
        <p:spPr>
          <a:xfrm>
            <a:off x="6696186" y="2221992"/>
            <a:ext cx="4800600" cy="3739896"/>
          </a:xfrm>
        </p:spPr>
        <p:txBody>
          <a:bodyPr>
            <a:normAutofit/>
          </a:bodyPr>
          <a:lstStyle/>
          <a:p>
            <a:r>
              <a:rPr lang="en-US" sz="3600" dirty="0"/>
              <a:t>How does the skeletal system help the body function and stay healthy?</a:t>
            </a:r>
          </a:p>
        </p:txBody>
      </p:sp>
      <p:cxnSp>
        <p:nvCxnSpPr>
          <p:cNvPr id="13" name="Straight Connector 12">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10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79" name="Straight Connector 207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1" name="Straight Connector 208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083" name="Rectangle 2082">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477BFBC-4141-8CE4-4916-ED694FD59984}"/>
              </a:ext>
            </a:extLst>
          </p:cNvPr>
          <p:cNvSpPr txBox="1"/>
          <p:nvPr/>
        </p:nvSpPr>
        <p:spPr>
          <a:xfrm>
            <a:off x="703400" y="871759"/>
            <a:ext cx="5867401" cy="2557242"/>
          </a:xfrm>
          <a:prstGeom prst="rect">
            <a:avLst/>
          </a:prstGeom>
        </p:spPr>
        <p:txBody>
          <a:bodyPr vert="horz" lIns="91440" tIns="45720" rIns="91440" bIns="45720" rtlCol="0" anchor="t">
            <a:normAutofit/>
          </a:bodyPr>
          <a:lstStyle/>
          <a:p>
            <a:pPr>
              <a:spcBef>
                <a:spcPct val="0"/>
              </a:spcBef>
              <a:spcAft>
                <a:spcPts val="600"/>
              </a:spcAft>
            </a:pPr>
            <a:r>
              <a:rPr lang="en-US" sz="5400" spc="30" dirty="0">
                <a:latin typeface="Amasis MT Pro" panose="02040504050005020304" pitchFamily="18" charset="0"/>
                <a:ea typeface="+mj-ea"/>
                <a:cs typeface="+mj-cs"/>
              </a:rPr>
              <a:t>The Human Skeletal System</a:t>
            </a:r>
          </a:p>
        </p:txBody>
      </p:sp>
      <p:cxnSp>
        <p:nvCxnSpPr>
          <p:cNvPr id="2085" name="Straight Connector 2084">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5715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7" name="Straight Connector 2086">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571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3D044CB7-0C17-EE63-28B5-30FFC406C3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57" r="4" b="4"/>
          <a:stretch/>
        </p:blipFill>
        <p:spPr bwMode="auto">
          <a:xfrm>
            <a:off x="7315200" y="723900"/>
            <a:ext cx="4076700" cy="541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C2D6B9C-EAB8-4B24-B5EF-AFC4D1865FEC}"/>
              </a:ext>
            </a:extLst>
          </p:cNvPr>
          <p:cNvSpPr txBox="1"/>
          <p:nvPr/>
        </p:nvSpPr>
        <p:spPr>
          <a:xfrm>
            <a:off x="703400" y="2777266"/>
            <a:ext cx="6365994" cy="3046988"/>
          </a:xfrm>
          <a:prstGeom prst="rect">
            <a:avLst/>
          </a:prstGeom>
          <a:noFill/>
        </p:spPr>
        <p:txBody>
          <a:bodyPr wrap="square">
            <a:spAutoFit/>
          </a:bodyPr>
          <a:lstStyle/>
          <a:p>
            <a:r>
              <a:rPr lang="en-US" sz="2400" i="0" dirty="0">
                <a:effectLst/>
                <a:latin typeface="Amasis MT Pro" panose="02040504050005020304" pitchFamily="18" charset="0"/>
              </a:rPr>
              <a:t>The human skeletal system is the body’s central framework that consists of bones and connective tissue. It is also called the musculoskeletal system. The human skeleton has 206 bones that are connected by tendons, ligaments and cartilage. The skeletal system provides the structural support for the body and protects the organs.</a:t>
            </a:r>
            <a:endParaRPr lang="en-US" sz="2400" dirty="0">
              <a:latin typeface="Amasis MT Pro" panose="02040504050005020304" pitchFamily="18" charset="0"/>
            </a:endParaRPr>
          </a:p>
        </p:txBody>
      </p:sp>
      <p:sp>
        <p:nvSpPr>
          <p:cNvPr id="7" name="TextBox 6">
            <a:extLst>
              <a:ext uri="{FF2B5EF4-FFF2-40B4-BE49-F238E27FC236}">
                <a16:creationId xmlns:a16="http://schemas.microsoft.com/office/drawing/2014/main" id="{5D5A4E1A-03C3-4C1E-D54B-C88A3B61AB32}"/>
              </a:ext>
            </a:extLst>
          </p:cNvPr>
          <p:cNvSpPr txBox="1"/>
          <p:nvPr/>
        </p:nvSpPr>
        <p:spPr>
          <a:xfrm>
            <a:off x="7315200" y="6134100"/>
            <a:ext cx="4198374" cy="307777"/>
          </a:xfrm>
          <a:prstGeom prst="rect">
            <a:avLst/>
          </a:prstGeom>
          <a:noFill/>
        </p:spPr>
        <p:txBody>
          <a:bodyPr wrap="square">
            <a:spAutoFit/>
          </a:bodyPr>
          <a:lstStyle/>
          <a:p>
            <a:r>
              <a:rPr lang="en-US" sz="1400" dirty="0">
                <a:hlinkClick r:id="rId3"/>
              </a:rPr>
              <a:t>65bd3086edbfd80a85aff69191d477dc.jpg (736×953)</a:t>
            </a:r>
            <a:endParaRPr lang="en-US" sz="1400" dirty="0"/>
          </a:p>
        </p:txBody>
      </p:sp>
    </p:spTree>
    <p:extLst>
      <p:ext uri="{BB962C8B-B14F-4D97-AF65-F5344CB8AC3E}">
        <p14:creationId xmlns:p14="http://schemas.microsoft.com/office/powerpoint/2010/main" val="398661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09EFA-D25A-5B57-43F9-18F65AEF9987}"/>
              </a:ext>
            </a:extLst>
          </p:cNvPr>
          <p:cNvSpPr>
            <a:spLocks noGrp="1"/>
          </p:cNvSpPr>
          <p:nvPr>
            <p:ph type="title"/>
          </p:nvPr>
        </p:nvSpPr>
        <p:spPr>
          <a:xfrm>
            <a:off x="700635" y="914400"/>
            <a:ext cx="6526075" cy="1307592"/>
          </a:xfrm>
        </p:spPr>
        <p:txBody>
          <a:bodyPr>
            <a:normAutofit fontScale="90000"/>
          </a:bodyPr>
          <a:lstStyle/>
          <a:p>
            <a:r>
              <a:rPr lang="en-US" dirty="0"/>
              <a:t>What is the Skeletal System?</a:t>
            </a:r>
          </a:p>
        </p:txBody>
      </p:sp>
      <p:sp>
        <p:nvSpPr>
          <p:cNvPr id="5" name="TextBox 4">
            <a:extLst>
              <a:ext uri="{FF2B5EF4-FFF2-40B4-BE49-F238E27FC236}">
                <a16:creationId xmlns:a16="http://schemas.microsoft.com/office/drawing/2014/main" id="{63495F55-CAE1-9790-8052-64EDF83B1E67}"/>
              </a:ext>
            </a:extLst>
          </p:cNvPr>
          <p:cNvSpPr txBox="1"/>
          <p:nvPr/>
        </p:nvSpPr>
        <p:spPr>
          <a:xfrm>
            <a:off x="862278" y="2338023"/>
            <a:ext cx="6096000" cy="830997"/>
          </a:xfrm>
          <a:prstGeom prst="rect">
            <a:avLst/>
          </a:prstGeom>
          <a:noFill/>
        </p:spPr>
        <p:txBody>
          <a:bodyPr wrap="square">
            <a:spAutoFit/>
          </a:bodyPr>
          <a:lstStyle/>
          <a:p>
            <a:r>
              <a:rPr lang="en-US" sz="2400" dirty="0">
                <a:solidFill>
                  <a:srgbClr val="0070C0"/>
                </a:solidFill>
                <a:latin typeface="Amasis MT Pro" panose="02040504050005020304" pitchFamily="18" charset="0"/>
              </a:rPr>
              <a:t>The </a:t>
            </a:r>
            <a:r>
              <a:rPr lang="en-US" sz="2400" b="1" dirty="0">
                <a:solidFill>
                  <a:srgbClr val="0070C0"/>
                </a:solidFill>
                <a:latin typeface="Amasis MT Pro" panose="02040504050005020304" pitchFamily="18" charset="0"/>
              </a:rPr>
              <a:t>skeletal system</a:t>
            </a:r>
            <a:r>
              <a:rPr lang="en-US" sz="2400" dirty="0">
                <a:solidFill>
                  <a:srgbClr val="0070C0"/>
                </a:solidFill>
                <a:latin typeface="Amasis MT Pro" panose="02040504050005020304" pitchFamily="18" charset="0"/>
              </a:rPr>
              <a:t> is made up of </a:t>
            </a:r>
            <a:r>
              <a:rPr lang="en-US" sz="2400" b="1" dirty="0">
                <a:solidFill>
                  <a:srgbClr val="0070C0"/>
                </a:solidFill>
                <a:latin typeface="Amasis MT Pro" panose="02040504050005020304" pitchFamily="18" charset="0"/>
              </a:rPr>
              <a:t>bones</a:t>
            </a:r>
            <a:r>
              <a:rPr lang="en-US" sz="2400" dirty="0">
                <a:solidFill>
                  <a:srgbClr val="0070C0"/>
                </a:solidFill>
                <a:latin typeface="Amasis MT Pro" panose="02040504050005020304" pitchFamily="18" charset="0"/>
              </a:rPr>
              <a:t> that support the body and help it move.</a:t>
            </a:r>
          </a:p>
        </p:txBody>
      </p:sp>
      <p:sp>
        <p:nvSpPr>
          <p:cNvPr id="7" name="TextBox 6">
            <a:extLst>
              <a:ext uri="{FF2B5EF4-FFF2-40B4-BE49-F238E27FC236}">
                <a16:creationId xmlns:a16="http://schemas.microsoft.com/office/drawing/2014/main" id="{BA00346D-4941-606B-4708-E51C1C038C72}"/>
              </a:ext>
            </a:extLst>
          </p:cNvPr>
          <p:cNvSpPr txBox="1"/>
          <p:nvPr/>
        </p:nvSpPr>
        <p:spPr>
          <a:xfrm>
            <a:off x="862278" y="3412906"/>
            <a:ext cx="6096000" cy="830997"/>
          </a:xfrm>
          <a:prstGeom prst="rect">
            <a:avLst/>
          </a:prstGeom>
          <a:noFill/>
        </p:spPr>
        <p:txBody>
          <a:bodyPr wrap="square">
            <a:spAutoFit/>
          </a:bodyPr>
          <a:lstStyle/>
          <a:p>
            <a:r>
              <a:rPr lang="en-US" sz="2400" dirty="0">
                <a:solidFill>
                  <a:srgbClr val="0070C0"/>
                </a:solidFill>
                <a:latin typeface="Amasis MT Pro" panose="02040504050005020304" pitchFamily="18" charset="0"/>
              </a:rPr>
              <a:t>It protects important organs like the brain, heart, and lungs.</a:t>
            </a:r>
          </a:p>
        </p:txBody>
      </p:sp>
      <p:sp>
        <p:nvSpPr>
          <p:cNvPr id="9" name="TextBox 8">
            <a:extLst>
              <a:ext uri="{FF2B5EF4-FFF2-40B4-BE49-F238E27FC236}">
                <a16:creationId xmlns:a16="http://schemas.microsoft.com/office/drawing/2014/main" id="{840710FA-3F78-8147-6E5D-9C80AD99C0E2}"/>
              </a:ext>
            </a:extLst>
          </p:cNvPr>
          <p:cNvSpPr txBox="1"/>
          <p:nvPr/>
        </p:nvSpPr>
        <p:spPr>
          <a:xfrm>
            <a:off x="862278" y="4437426"/>
            <a:ext cx="6096000" cy="830997"/>
          </a:xfrm>
          <a:prstGeom prst="rect">
            <a:avLst/>
          </a:prstGeom>
          <a:noFill/>
        </p:spPr>
        <p:txBody>
          <a:bodyPr wrap="square">
            <a:spAutoFit/>
          </a:bodyPr>
          <a:lstStyle/>
          <a:p>
            <a:r>
              <a:rPr lang="en-US" sz="2400" dirty="0">
                <a:solidFill>
                  <a:srgbClr val="0070C0"/>
                </a:solidFill>
                <a:latin typeface="Amasis MT Pro" panose="02040504050005020304" pitchFamily="18" charset="0"/>
              </a:rPr>
              <a:t>It gives structure to the body and allows movement with the help of muscles.</a:t>
            </a:r>
          </a:p>
        </p:txBody>
      </p:sp>
      <p:pic>
        <p:nvPicPr>
          <p:cNvPr id="11" name="Picture 10">
            <a:extLst>
              <a:ext uri="{FF2B5EF4-FFF2-40B4-BE49-F238E27FC236}">
                <a16:creationId xmlns:a16="http://schemas.microsoft.com/office/drawing/2014/main" id="{FB2CC5E9-40C6-C16F-BAB8-814B628FF20A}"/>
              </a:ext>
            </a:extLst>
          </p:cNvPr>
          <p:cNvPicPr>
            <a:picLocks noChangeAspect="1"/>
          </p:cNvPicPr>
          <p:nvPr/>
        </p:nvPicPr>
        <p:blipFill>
          <a:blip r:embed="rId2"/>
          <a:stretch>
            <a:fillRect/>
          </a:stretch>
        </p:blipFill>
        <p:spPr>
          <a:xfrm>
            <a:off x="6958278" y="813461"/>
            <a:ext cx="4461163" cy="5198890"/>
          </a:xfrm>
          <a:prstGeom prst="rect">
            <a:avLst/>
          </a:prstGeom>
        </p:spPr>
      </p:pic>
      <p:sp>
        <p:nvSpPr>
          <p:cNvPr id="13" name="TextBox 12">
            <a:extLst>
              <a:ext uri="{FF2B5EF4-FFF2-40B4-BE49-F238E27FC236}">
                <a16:creationId xmlns:a16="http://schemas.microsoft.com/office/drawing/2014/main" id="{791862B4-AEE4-2371-DF8E-3EB2C042CFF7}"/>
              </a:ext>
            </a:extLst>
          </p:cNvPr>
          <p:cNvSpPr txBox="1"/>
          <p:nvPr/>
        </p:nvSpPr>
        <p:spPr>
          <a:xfrm>
            <a:off x="7669162" y="6117812"/>
            <a:ext cx="3382297" cy="369332"/>
          </a:xfrm>
          <a:prstGeom prst="rect">
            <a:avLst/>
          </a:prstGeom>
          <a:noFill/>
        </p:spPr>
        <p:txBody>
          <a:bodyPr wrap="square">
            <a:spAutoFit/>
          </a:bodyPr>
          <a:lstStyle/>
          <a:p>
            <a:r>
              <a:rPr lang="en-US" dirty="0">
                <a:hlinkClick r:id="rId3"/>
              </a:rPr>
              <a:t>Bones-parts-1.png (1209×1537)</a:t>
            </a:r>
            <a:endParaRPr lang="en-US" dirty="0"/>
          </a:p>
        </p:txBody>
      </p:sp>
    </p:spTree>
    <p:extLst>
      <p:ext uri="{BB962C8B-B14F-4D97-AF65-F5344CB8AC3E}">
        <p14:creationId xmlns:p14="http://schemas.microsoft.com/office/powerpoint/2010/main" val="31327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6DEC4B-8272-18F2-F9EA-0DC5A24E4DC1}"/>
              </a:ext>
            </a:extLst>
          </p:cNvPr>
          <p:cNvSpPr>
            <a:spLocks noGrp="1"/>
          </p:cNvSpPr>
          <p:nvPr>
            <p:ph type="title"/>
          </p:nvPr>
        </p:nvSpPr>
        <p:spPr>
          <a:xfrm>
            <a:off x="685800" y="899024"/>
            <a:ext cx="3076032" cy="3914947"/>
          </a:xfrm>
        </p:spPr>
        <p:txBody>
          <a:bodyPr vert="horz" lIns="91440" tIns="45720" rIns="91440" bIns="45720" rtlCol="0" anchor="t">
            <a:normAutofit/>
          </a:bodyPr>
          <a:lstStyle/>
          <a:p>
            <a:r>
              <a:rPr lang="en-US" sz="3700" cap="none" dirty="0">
                <a:latin typeface="Amasis MT Pro" panose="02040504050005020304" pitchFamily="18" charset="0"/>
              </a:rPr>
              <a:t>Comparison of Young</a:t>
            </a:r>
            <a:br>
              <a:rPr lang="en-US" sz="3700" cap="none" dirty="0">
                <a:latin typeface="Amasis MT Pro" panose="02040504050005020304" pitchFamily="18" charset="0"/>
              </a:rPr>
            </a:br>
            <a:r>
              <a:rPr lang="en-US" sz="3700" cap="none" dirty="0">
                <a:latin typeface="Amasis MT Pro" panose="02040504050005020304" pitchFamily="18" charset="0"/>
              </a:rPr>
              <a:t>VS. </a:t>
            </a:r>
            <a:br>
              <a:rPr lang="en-US" sz="3700" cap="none" dirty="0">
                <a:latin typeface="Amasis MT Pro" panose="02040504050005020304" pitchFamily="18" charset="0"/>
              </a:rPr>
            </a:br>
            <a:r>
              <a:rPr lang="en-US" sz="3700" cap="none" dirty="0">
                <a:latin typeface="Amasis MT Pro" panose="02040504050005020304" pitchFamily="18" charset="0"/>
              </a:rPr>
              <a:t>Adult Human Bones</a:t>
            </a:r>
          </a:p>
        </p:txBody>
      </p:sp>
      <p:cxnSp>
        <p:nvCxnSpPr>
          <p:cNvPr id="30" name="Straight Connector 29">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3D1C2BEF-3A94-481A-C64B-EB906E6D21F8}"/>
              </a:ext>
            </a:extLst>
          </p:cNvPr>
          <p:cNvGraphicFramePr>
            <a:graphicFrameLocks noGrp="1"/>
          </p:cNvGraphicFramePr>
          <p:nvPr>
            <p:extLst>
              <p:ext uri="{D42A27DB-BD31-4B8C-83A1-F6EECF244321}">
                <p14:modId xmlns:p14="http://schemas.microsoft.com/office/powerpoint/2010/main" val="2673046856"/>
              </p:ext>
            </p:extLst>
          </p:nvPr>
        </p:nvGraphicFramePr>
        <p:xfrm>
          <a:off x="4091443" y="723901"/>
          <a:ext cx="7247615" cy="5410203"/>
        </p:xfrm>
        <a:graphic>
          <a:graphicData uri="http://schemas.openxmlformats.org/drawingml/2006/table">
            <a:tbl>
              <a:tblPr firstRow="1" firstCol="1" bandRow="1">
                <a:tableStyleId>{5C22544A-7EE6-4342-B048-85BDC9FD1C3A}</a:tableStyleId>
              </a:tblPr>
              <a:tblGrid>
                <a:gridCol w="1775348">
                  <a:extLst>
                    <a:ext uri="{9D8B030D-6E8A-4147-A177-3AD203B41FA5}">
                      <a16:colId xmlns:a16="http://schemas.microsoft.com/office/drawing/2014/main" val="1112785898"/>
                    </a:ext>
                  </a:extLst>
                </a:gridCol>
                <a:gridCol w="2395793">
                  <a:extLst>
                    <a:ext uri="{9D8B030D-6E8A-4147-A177-3AD203B41FA5}">
                      <a16:colId xmlns:a16="http://schemas.microsoft.com/office/drawing/2014/main" val="2608742016"/>
                    </a:ext>
                  </a:extLst>
                </a:gridCol>
                <a:gridCol w="3076474">
                  <a:extLst>
                    <a:ext uri="{9D8B030D-6E8A-4147-A177-3AD203B41FA5}">
                      <a16:colId xmlns:a16="http://schemas.microsoft.com/office/drawing/2014/main" val="1137633561"/>
                    </a:ext>
                  </a:extLst>
                </a:gridCol>
              </a:tblGrid>
              <a:tr h="401664">
                <a:tc>
                  <a:txBody>
                    <a:bodyPr/>
                    <a:lstStyle/>
                    <a:p>
                      <a:pPr marL="0" marR="0" algn="ctr">
                        <a:lnSpc>
                          <a:spcPct val="107000"/>
                        </a:lnSpc>
                        <a:spcAft>
                          <a:spcPts val="800"/>
                        </a:spcAft>
                      </a:pPr>
                      <a:r>
                        <a:rPr lang="en-US" sz="2300">
                          <a:effectLst/>
                        </a:rPr>
                        <a:t>Feature</a:t>
                      </a:r>
                      <a:endParaRPr lang="en-US" sz="2000">
                        <a:effectLst/>
                        <a:latin typeface="Aptos" panose="020B0004020202020204" pitchFamily="34" charset="0"/>
                        <a:ea typeface="Aptos" panose="020B0004020202020204" pitchFamily="34" charset="0"/>
                        <a:cs typeface="Times New Roman" panose="02020603050405020304" pitchFamily="18" charset="0"/>
                      </a:endParaRPr>
                    </a:p>
                  </a:txBody>
                  <a:tcPr marL="129487" marR="129487" marT="0" marB="0"/>
                </a:tc>
                <a:tc>
                  <a:txBody>
                    <a:bodyPr/>
                    <a:lstStyle/>
                    <a:p>
                      <a:pPr marL="0" marR="0" algn="ctr">
                        <a:lnSpc>
                          <a:spcPct val="107000"/>
                        </a:lnSpc>
                        <a:spcAft>
                          <a:spcPts val="800"/>
                        </a:spcAft>
                      </a:pPr>
                      <a:r>
                        <a:rPr lang="en-US" sz="2300">
                          <a:effectLst/>
                        </a:rPr>
                        <a:t>Young Humans</a:t>
                      </a:r>
                      <a:endParaRPr lang="en-US" sz="2000">
                        <a:effectLst/>
                        <a:latin typeface="Aptos" panose="020B0004020202020204" pitchFamily="34" charset="0"/>
                        <a:ea typeface="Aptos" panose="020B0004020202020204" pitchFamily="34" charset="0"/>
                        <a:cs typeface="Times New Roman" panose="02020603050405020304" pitchFamily="18" charset="0"/>
                      </a:endParaRPr>
                    </a:p>
                  </a:txBody>
                  <a:tcPr marL="129487" marR="129487" marT="0" marB="0"/>
                </a:tc>
                <a:tc>
                  <a:txBody>
                    <a:bodyPr/>
                    <a:lstStyle/>
                    <a:p>
                      <a:pPr marL="0" marR="0" algn="ctr">
                        <a:lnSpc>
                          <a:spcPct val="107000"/>
                        </a:lnSpc>
                        <a:spcAft>
                          <a:spcPts val="800"/>
                        </a:spcAft>
                      </a:pPr>
                      <a:r>
                        <a:rPr lang="en-US" sz="2300">
                          <a:effectLst/>
                        </a:rPr>
                        <a:t>Adults</a:t>
                      </a:r>
                      <a:endParaRPr lang="en-US" sz="2000">
                        <a:effectLst/>
                        <a:latin typeface="Aptos" panose="020B0004020202020204" pitchFamily="34" charset="0"/>
                        <a:ea typeface="Aptos" panose="020B0004020202020204" pitchFamily="34" charset="0"/>
                        <a:cs typeface="Times New Roman" panose="02020603050405020304" pitchFamily="18" charset="0"/>
                      </a:endParaRPr>
                    </a:p>
                  </a:txBody>
                  <a:tcPr marL="129487" marR="129487" marT="0" marB="0"/>
                </a:tc>
                <a:extLst>
                  <a:ext uri="{0D108BD9-81ED-4DB2-BD59-A6C34878D82A}">
                    <a16:rowId xmlns:a16="http://schemas.microsoft.com/office/drawing/2014/main" val="2751828639"/>
                  </a:ext>
                </a:extLst>
              </a:tr>
              <a:tr h="772886">
                <a:tc>
                  <a:txBody>
                    <a:bodyPr/>
                    <a:lstStyle/>
                    <a:p>
                      <a:pPr marL="0" marR="0">
                        <a:lnSpc>
                          <a:spcPct val="107000"/>
                        </a:lnSpc>
                        <a:spcAft>
                          <a:spcPts val="800"/>
                        </a:spcAft>
                      </a:pPr>
                      <a:r>
                        <a:rPr lang="en-US" sz="2300">
                          <a:effectLst/>
                        </a:rPr>
                        <a:t>Number of Bones</a:t>
                      </a:r>
                      <a:endParaRPr lang="en-US" sz="2000">
                        <a:effectLst/>
                        <a:latin typeface="Aptos" panose="020B0004020202020204" pitchFamily="34" charset="0"/>
                        <a:ea typeface="Aptos" panose="020B0004020202020204" pitchFamily="34" charset="0"/>
                        <a:cs typeface="Times New Roman" panose="02020603050405020304" pitchFamily="18" charset="0"/>
                      </a:endParaRPr>
                    </a:p>
                  </a:txBody>
                  <a:tcPr marL="129487" marR="129487" marT="0" marB="0"/>
                </a:tc>
                <a:tc>
                  <a:txBody>
                    <a:bodyPr/>
                    <a:lstStyle/>
                    <a:p>
                      <a:pPr marL="0" marR="0">
                        <a:lnSpc>
                          <a:spcPct val="107000"/>
                        </a:lnSpc>
                        <a:spcAft>
                          <a:spcPts val="800"/>
                        </a:spcAft>
                      </a:pPr>
                      <a:r>
                        <a:rPr lang="en-US" sz="2300">
                          <a:effectLst/>
                        </a:rPr>
                        <a:t>About 270</a:t>
                      </a:r>
                      <a:endParaRPr lang="en-US" sz="2000">
                        <a:effectLst/>
                        <a:latin typeface="Aptos" panose="020B0004020202020204" pitchFamily="34" charset="0"/>
                        <a:ea typeface="Aptos" panose="020B0004020202020204" pitchFamily="34" charset="0"/>
                        <a:cs typeface="Times New Roman" panose="02020603050405020304" pitchFamily="18" charset="0"/>
                      </a:endParaRPr>
                    </a:p>
                  </a:txBody>
                  <a:tcPr marL="129487" marR="129487" marT="0" marB="0"/>
                </a:tc>
                <a:tc>
                  <a:txBody>
                    <a:bodyPr/>
                    <a:lstStyle/>
                    <a:p>
                      <a:pPr marL="0" marR="0">
                        <a:lnSpc>
                          <a:spcPct val="107000"/>
                        </a:lnSpc>
                        <a:spcAft>
                          <a:spcPts val="800"/>
                        </a:spcAft>
                      </a:pPr>
                      <a:r>
                        <a:rPr lang="en-US" sz="2300">
                          <a:effectLst/>
                        </a:rPr>
                        <a:t>About 206</a:t>
                      </a:r>
                      <a:endParaRPr lang="en-US" sz="2000">
                        <a:effectLst/>
                        <a:latin typeface="Aptos" panose="020B0004020202020204" pitchFamily="34" charset="0"/>
                        <a:ea typeface="Aptos" panose="020B0004020202020204" pitchFamily="34" charset="0"/>
                        <a:cs typeface="Times New Roman" panose="02020603050405020304" pitchFamily="18" charset="0"/>
                      </a:endParaRPr>
                    </a:p>
                  </a:txBody>
                  <a:tcPr marL="129487" marR="129487" marT="0" marB="0"/>
                </a:tc>
                <a:extLst>
                  <a:ext uri="{0D108BD9-81ED-4DB2-BD59-A6C34878D82A}">
                    <a16:rowId xmlns:a16="http://schemas.microsoft.com/office/drawing/2014/main" val="2326034820"/>
                  </a:ext>
                </a:extLst>
              </a:tr>
              <a:tr h="772886">
                <a:tc>
                  <a:txBody>
                    <a:bodyPr/>
                    <a:lstStyle/>
                    <a:p>
                      <a:pPr marL="0" marR="0">
                        <a:lnSpc>
                          <a:spcPct val="107000"/>
                        </a:lnSpc>
                        <a:spcAft>
                          <a:spcPts val="800"/>
                        </a:spcAft>
                      </a:pPr>
                      <a:r>
                        <a:rPr lang="en-US" sz="2300">
                          <a:effectLst/>
                        </a:rPr>
                        <a:t>Bone Structure</a:t>
                      </a:r>
                      <a:endParaRPr lang="en-US" sz="2000">
                        <a:effectLst/>
                        <a:latin typeface="Aptos" panose="020B0004020202020204" pitchFamily="34" charset="0"/>
                        <a:ea typeface="Aptos" panose="020B0004020202020204" pitchFamily="34" charset="0"/>
                        <a:cs typeface="Times New Roman" panose="02020603050405020304" pitchFamily="18" charset="0"/>
                      </a:endParaRPr>
                    </a:p>
                  </a:txBody>
                  <a:tcPr marL="129487" marR="129487" marT="0" marB="0"/>
                </a:tc>
                <a:tc>
                  <a:txBody>
                    <a:bodyPr/>
                    <a:lstStyle/>
                    <a:p>
                      <a:pPr marL="0" marR="0">
                        <a:lnSpc>
                          <a:spcPct val="107000"/>
                        </a:lnSpc>
                        <a:spcAft>
                          <a:spcPts val="800"/>
                        </a:spcAft>
                      </a:pPr>
                      <a:r>
                        <a:rPr lang="en-US" sz="2300" dirty="0">
                          <a:effectLst/>
                        </a:rPr>
                        <a:t>More cartilage, less dense</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129487" marR="129487" marT="0" marB="0"/>
                </a:tc>
                <a:tc>
                  <a:txBody>
                    <a:bodyPr/>
                    <a:lstStyle/>
                    <a:p>
                      <a:pPr marL="0" marR="0">
                        <a:lnSpc>
                          <a:spcPct val="107000"/>
                        </a:lnSpc>
                        <a:spcAft>
                          <a:spcPts val="800"/>
                        </a:spcAft>
                      </a:pPr>
                      <a:r>
                        <a:rPr lang="en-US" sz="2300">
                          <a:effectLst/>
                        </a:rPr>
                        <a:t>More bone tissue, denser</a:t>
                      </a:r>
                      <a:endParaRPr lang="en-US" sz="2000">
                        <a:effectLst/>
                        <a:latin typeface="Aptos" panose="020B0004020202020204" pitchFamily="34" charset="0"/>
                        <a:ea typeface="Aptos" panose="020B0004020202020204" pitchFamily="34" charset="0"/>
                        <a:cs typeface="Times New Roman" panose="02020603050405020304" pitchFamily="18" charset="0"/>
                      </a:endParaRPr>
                    </a:p>
                  </a:txBody>
                  <a:tcPr marL="129487" marR="129487" marT="0" marB="0"/>
                </a:tc>
                <a:extLst>
                  <a:ext uri="{0D108BD9-81ED-4DB2-BD59-A6C34878D82A}">
                    <a16:rowId xmlns:a16="http://schemas.microsoft.com/office/drawing/2014/main" val="1864165120"/>
                  </a:ext>
                </a:extLst>
              </a:tr>
              <a:tr h="772886">
                <a:tc>
                  <a:txBody>
                    <a:bodyPr/>
                    <a:lstStyle/>
                    <a:p>
                      <a:pPr marL="0" marR="0">
                        <a:lnSpc>
                          <a:spcPct val="107000"/>
                        </a:lnSpc>
                        <a:spcAft>
                          <a:spcPts val="800"/>
                        </a:spcAft>
                      </a:pPr>
                      <a:r>
                        <a:rPr lang="en-US" sz="2300">
                          <a:effectLst/>
                        </a:rPr>
                        <a:t>Growth Plates</a:t>
                      </a:r>
                      <a:endParaRPr lang="en-US" sz="2000">
                        <a:effectLst/>
                        <a:latin typeface="Aptos" panose="020B0004020202020204" pitchFamily="34" charset="0"/>
                        <a:ea typeface="Aptos" panose="020B0004020202020204" pitchFamily="34" charset="0"/>
                        <a:cs typeface="Times New Roman" panose="02020603050405020304" pitchFamily="18" charset="0"/>
                      </a:endParaRPr>
                    </a:p>
                  </a:txBody>
                  <a:tcPr marL="129487" marR="129487" marT="0" marB="0"/>
                </a:tc>
                <a:tc>
                  <a:txBody>
                    <a:bodyPr/>
                    <a:lstStyle/>
                    <a:p>
                      <a:pPr marL="0" marR="0">
                        <a:lnSpc>
                          <a:spcPct val="107000"/>
                        </a:lnSpc>
                        <a:spcAft>
                          <a:spcPts val="800"/>
                        </a:spcAft>
                      </a:pPr>
                      <a:r>
                        <a:rPr lang="en-US" sz="2300">
                          <a:effectLst/>
                        </a:rPr>
                        <a:t>Present (bones still growing)</a:t>
                      </a:r>
                      <a:endParaRPr lang="en-US" sz="2000">
                        <a:effectLst/>
                        <a:latin typeface="Aptos" panose="020B0004020202020204" pitchFamily="34" charset="0"/>
                        <a:ea typeface="Aptos" panose="020B0004020202020204" pitchFamily="34" charset="0"/>
                        <a:cs typeface="Times New Roman" panose="02020603050405020304" pitchFamily="18" charset="0"/>
                      </a:endParaRPr>
                    </a:p>
                  </a:txBody>
                  <a:tcPr marL="129487" marR="129487" marT="0" marB="0"/>
                </a:tc>
                <a:tc>
                  <a:txBody>
                    <a:bodyPr/>
                    <a:lstStyle/>
                    <a:p>
                      <a:pPr marL="0" marR="0">
                        <a:lnSpc>
                          <a:spcPct val="107000"/>
                        </a:lnSpc>
                        <a:spcAft>
                          <a:spcPts val="800"/>
                        </a:spcAft>
                      </a:pPr>
                      <a:r>
                        <a:rPr lang="en-US" sz="2300">
                          <a:effectLst/>
                        </a:rPr>
                        <a:t>Growth plates closed (no more growth)</a:t>
                      </a:r>
                      <a:endParaRPr lang="en-US" sz="2000">
                        <a:effectLst/>
                        <a:latin typeface="Aptos" panose="020B0004020202020204" pitchFamily="34" charset="0"/>
                        <a:ea typeface="Aptos" panose="020B0004020202020204" pitchFamily="34" charset="0"/>
                        <a:cs typeface="Times New Roman" panose="02020603050405020304" pitchFamily="18" charset="0"/>
                      </a:endParaRPr>
                    </a:p>
                  </a:txBody>
                  <a:tcPr marL="129487" marR="129487" marT="0" marB="0"/>
                </a:tc>
                <a:extLst>
                  <a:ext uri="{0D108BD9-81ED-4DB2-BD59-A6C34878D82A}">
                    <a16:rowId xmlns:a16="http://schemas.microsoft.com/office/drawing/2014/main" val="1229108471"/>
                  </a:ext>
                </a:extLst>
              </a:tr>
              <a:tr h="772886">
                <a:tc>
                  <a:txBody>
                    <a:bodyPr/>
                    <a:lstStyle/>
                    <a:p>
                      <a:pPr marL="0" marR="0">
                        <a:lnSpc>
                          <a:spcPct val="107000"/>
                        </a:lnSpc>
                        <a:spcAft>
                          <a:spcPts val="800"/>
                        </a:spcAft>
                      </a:pPr>
                      <a:r>
                        <a:rPr lang="en-US" sz="2300">
                          <a:effectLst/>
                        </a:rPr>
                        <a:t>Flexibility</a:t>
                      </a:r>
                      <a:endParaRPr lang="en-US" sz="2000">
                        <a:effectLst/>
                        <a:latin typeface="Aptos" panose="020B0004020202020204" pitchFamily="34" charset="0"/>
                        <a:ea typeface="Aptos" panose="020B0004020202020204" pitchFamily="34" charset="0"/>
                        <a:cs typeface="Times New Roman" panose="02020603050405020304" pitchFamily="18" charset="0"/>
                      </a:endParaRPr>
                    </a:p>
                  </a:txBody>
                  <a:tcPr marL="129487" marR="129487" marT="0" marB="0"/>
                </a:tc>
                <a:tc>
                  <a:txBody>
                    <a:bodyPr/>
                    <a:lstStyle/>
                    <a:p>
                      <a:pPr marL="0" marR="0">
                        <a:lnSpc>
                          <a:spcPct val="107000"/>
                        </a:lnSpc>
                        <a:spcAft>
                          <a:spcPts val="800"/>
                        </a:spcAft>
                      </a:pPr>
                      <a:r>
                        <a:rPr lang="en-US" sz="2300">
                          <a:effectLst/>
                        </a:rPr>
                        <a:t>More flexible</a:t>
                      </a:r>
                      <a:endParaRPr lang="en-US" sz="2000">
                        <a:effectLst/>
                        <a:latin typeface="Aptos" panose="020B0004020202020204" pitchFamily="34" charset="0"/>
                        <a:ea typeface="Aptos" panose="020B0004020202020204" pitchFamily="34" charset="0"/>
                        <a:cs typeface="Times New Roman" panose="02020603050405020304" pitchFamily="18" charset="0"/>
                      </a:endParaRPr>
                    </a:p>
                  </a:txBody>
                  <a:tcPr marL="129487" marR="129487" marT="0" marB="0"/>
                </a:tc>
                <a:tc>
                  <a:txBody>
                    <a:bodyPr/>
                    <a:lstStyle/>
                    <a:p>
                      <a:pPr marL="0" marR="0">
                        <a:lnSpc>
                          <a:spcPct val="107000"/>
                        </a:lnSpc>
                        <a:spcAft>
                          <a:spcPts val="800"/>
                        </a:spcAft>
                      </a:pPr>
                      <a:r>
                        <a:rPr lang="en-US" sz="2300">
                          <a:effectLst/>
                        </a:rPr>
                        <a:t>Less flexible, more brittle</a:t>
                      </a:r>
                      <a:endParaRPr lang="en-US" sz="2000">
                        <a:effectLst/>
                        <a:latin typeface="Aptos" panose="020B0004020202020204" pitchFamily="34" charset="0"/>
                        <a:ea typeface="Aptos" panose="020B0004020202020204" pitchFamily="34" charset="0"/>
                        <a:cs typeface="Times New Roman" panose="02020603050405020304" pitchFamily="18" charset="0"/>
                      </a:endParaRPr>
                    </a:p>
                  </a:txBody>
                  <a:tcPr marL="129487" marR="129487" marT="0" marB="0"/>
                </a:tc>
                <a:extLst>
                  <a:ext uri="{0D108BD9-81ED-4DB2-BD59-A6C34878D82A}">
                    <a16:rowId xmlns:a16="http://schemas.microsoft.com/office/drawing/2014/main" val="1371172886"/>
                  </a:ext>
                </a:extLst>
              </a:tr>
              <a:tr h="772886">
                <a:tc>
                  <a:txBody>
                    <a:bodyPr/>
                    <a:lstStyle/>
                    <a:p>
                      <a:pPr marL="0" marR="0">
                        <a:lnSpc>
                          <a:spcPct val="107000"/>
                        </a:lnSpc>
                        <a:spcAft>
                          <a:spcPts val="800"/>
                        </a:spcAft>
                      </a:pPr>
                      <a:r>
                        <a:rPr lang="en-US" sz="2300">
                          <a:effectLst/>
                        </a:rPr>
                        <a:t>Healing Time</a:t>
                      </a:r>
                      <a:endParaRPr lang="en-US" sz="2000">
                        <a:effectLst/>
                        <a:latin typeface="Aptos" panose="020B0004020202020204" pitchFamily="34" charset="0"/>
                        <a:ea typeface="Aptos" panose="020B0004020202020204" pitchFamily="34" charset="0"/>
                        <a:cs typeface="Times New Roman" panose="02020603050405020304" pitchFamily="18" charset="0"/>
                      </a:endParaRPr>
                    </a:p>
                  </a:txBody>
                  <a:tcPr marL="129487" marR="129487" marT="0" marB="0"/>
                </a:tc>
                <a:tc>
                  <a:txBody>
                    <a:bodyPr/>
                    <a:lstStyle/>
                    <a:p>
                      <a:pPr marL="0" marR="0">
                        <a:lnSpc>
                          <a:spcPct val="107000"/>
                        </a:lnSpc>
                        <a:spcAft>
                          <a:spcPts val="800"/>
                        </a:spcAft>
                      </a:pPr>
                      <a:r>
                        <a:rPr lang="en-US" sz="2300">
                          <a:effectLst/>
                        </a:rPr>
                        <a:t>Faster bone healing</a:t>
                      </a:r>
                      <a:endParaRPr lang="en-US" sz="2000">
                        <a:effectLst/>
                        <a:latin typeface="Aptos" panose="020B0004020202020204" pitchFamily="34" charset="0"/>
                        <a:ea typeface="Aptos" panose="020B0004020202020204" pitchFamily="34" charset="0"/>
                        <a:cs typeface="Times New Roman" panose="02020603050405020304" pitchFamily="18" charset="0"/>
                      </a:endParaRPr>
                    </a:p>
                  </a:txBody>
                  <a:tcPr marL="129487" marR="129487" marT="0" marB="0"/>
                </a:tc>
                <a:tc>
                  <a:txBody>
                    <a:bodyPr/>
                    <a:lstStyle/>
                    <a:p>
                      <a:pPr marL="0" marR="0">
                        <a:lnSpc>
                          <a:spcPct val="107000"/>
                        </a:lnSpc>
                        <a:spcAft>
                          <a:spcPts val="800"/>
                        </a:spcAft>
                      </a:pPr>
                      <a:r>
                        <a:rPr lang="en-US" sz="2300">
                          <a:effectLst/>
                        </a:rPr>
                        <a:t>Slower bone healing</a:t>
                      </a:r>
                      <a:endParaRPr lang="en-US" sz="2000">
                        <a:effectLst/>
                        <a:latin typeface="Aptos" panose="020B0004020202020204" pitchFamily="34" charset="0"/>
                        <a:ea typeface="Aptos" panose="020B0004020202020204" pitchFamily="34" charset="0"/>
                        <a:cs typeface="Times New Roman" panose="02020603050405020304" pitchFamily="18" charset="0"/>
                      </a:endParaRPr>
                    </a:p>
                  </a:txBody>
                  <a:tcPr marL="129487" marR="129487" marT="0" marB="0"/>
                </a:tc>
                <a:extLst>
                  <a:ext uri="{0D108BD9-81ED-4DB2-BD59-A6C34878D82A}">
                    <a16:rowId xmlns:a16="http://schemas.microsoft.com/office/drawing/2014/main" val="1534629849"/>
                  </a:ext>
                </a:extLst>
              </a:tr>
              <a:tr h="1144109">
                <a:tc>
                  <a:txBody>
                    <a:bodyPr/>
                    <a:lstStyle/>
                    <a:p>
                      <a:pPr marL="0" marR="0">
                        <a:lnSpc>
                          <a:spcPct val="107000"/>
                        </a:lnSpc>
                        <a:spcAft>
                          <a:spcPts val="800"/>
                        </a:spcAft>
                      </a:pPr>
                      <a:r>
                        <a:rPr lang="en-US" sz="2300">
                          <a:effectLst/>
                        </a:rPr>
                        <a:t>Bone Density</a:t>
                      </a:r>
                      <a:endParaRPr lang="en-US" sz="2000">
                        <a:effectLst/>
                        <a:latin typeface="Aptos" panose="020B0004020202020204" pitchFamily="34" charset="0"/>
                        <a:ea typeface="Aptos" panose="020B0004020202020204" pitchFamily="34" charset="0"/>
                        <a:cs typeface="Times New Roman" panose="02020603050405020304" pitchFamily="18" charset="0"/>
                      </a:endParaRPr>
                    </a:p>
                  </a:txBody>
                  <a:tcPr marL="129487" marR="129487" marT="0" marB="0"/>
                </a:tc>
                <a:tc>
                  <a:txBody>
                    <a:bodyPr/>
                    <a:lstStyle/>
                    <a:p>
                      <a:pPr marL="0" marR="0">
                        <a:lnSpc>
                          <a:spcPct val="107000"/>
                        </a:lnSpc>
                        <a:spcAft>
                          <a:spcPts val="800"/>
                        </a:spcAft>
                      </a:pPr>
                      <a:r>
                        <a:rPr lang="en-US" sz="2300">
                          <a:effectLst/>
                        </a:rPr>
                        <a:t>Lower bone density</a:t>
                      </a:r>
                      <a:endParaRPr lang="en-US" sz="2000">
                        <a:effectLst/>
                        <a:latin typeface="Aptos" panose="020B0004020202020204" pitchFamily="34" charset="0"/>
                        <a:ea typeface="Aptos" panose="020B0004020202020204" pitchFamily="34" charset="0"/>
                        <a:cs typeface="Times New Roman" panose="02020603050405020304" pitchFamily="18" charset="0"/>
                      </a:endParaRPr>
                    </a:p>
                  </a:txBody>
                  <a:tcPr marL="129487" marR="129487" marT="0" marB="0"/>
                </a:tc>
                <a:tc>
                  <a:txBody>
                    <a:bodyPr/>
                    <a:lstStyle/>
                    <a:p>
                      <a:pPr marL="0" marR="0">
                        <a:lnSpc>
                          <a:spcPct val="107000"/>
                        </a:lnSpc>
                        <a:spcAft>
                          <a:spcPts val="800"/>
                        </a:spcAft>
                      </a:pPr>
                      <a:r>
                        <a:rPr lang="en-US" sz="2300" dirty="0">
                          <a:effectLst/>
                        </a:rPr>
                        <a:t>Higher bone density, then may decrease with age</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txBody>
                  <a:tcPr marL="129487" marR="129487" marT="0" marB="0"/>
                </a:tc>
                <a:extLst>
                  <a:ext uri="{0D108BD9-81ED-4DB2-BD59-A6C34878D82A}">
                    <a16:rowId xmlns:a16="http://schemas.microsoft.com/office/drawing/2014/main" val="726223743"/>
                  </a:ext>
                </a:extLst>
              </a:tr>
            </a:tbl>
          </a:graphicData>
        </a:graphic>
      </p:graphicFrame>
    </p:spTree>
    <p:extLst>
      <p:ext uri="{BB962C8B-B14F-4D97-AF65-F5344CB8AC3E}">
        <p14:creationId xmlns:p14="http://schemas.microsoft.com/office/powerpoint/2010/main" val="266930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5FFF95-55E4-8397-EC23-056428DE50D5}"/>
              </a:ext>
            </a:extLst>
          </p:cNvPr>
          <p:cNvSpPr>
            <a:spLocks noGrp="1"/>
          </p:cNvSpPr>
          <p:nvPr>
            <p:ph type="title"/>
          </p:nvPr>
        </p:nvSpPr>
        <p:spPr>
          <a:xfrm>
            <a:off x="704087" y="609601"/>
            <a:ext cx="2521714" cy="4488878"/>
          </a:xfrm>
        </p:spPr>
        <p:txBody>
          <a:bodyPr>
            <a:normAutofit/>
          </a:bodyPr>
          <a:lstStyle/>
          <a:p>
            <a:pPr>
              <a:lnSpc>
                <a:spcPct val="90000"/>
              </a:lnSpc>
            </a:pPr>
            <a:r>
              <a:rPr lang="en-US" sz="2000" cap="none" dirty="0">
                <a:latin typeface="Amasis MT Pro" panose="02040504050005020304" pitchFamily="18" charset="0"/>
              </a:rPr>
              <a:t>All bones in the human body are important because they work together as a system to provide support, movement, and protection. However, some bones are considered more essential because they play a critical role in survival and daily function.</a:t>
            </a:r>
          </a:p>
        </p:txBody>
      </p:sp>
      <p:cxnSp>
        <p:nvCxnSpPr>
          <p:cNvPr id="11" name="Straight Connector 10">
            <a:extLst>
              <a:ext uri="{FF2B5EF4-FFF2-40B4-BE49-F238E27FC236}">
                <a16:creationId xmlns:a16="http://schemas.microsoft.com/office/drawing/2014/main" id="{0ADD27CF-4CE1-2871-1ABA-40FCA4D032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538488" y="723900"/>
            <a:ext cx="15948" cy="5450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CCF6A98-4CC7-4C95-3C2C-9038511A0A4F}"/>
              </a:ext>
            </a:extLst>
          </p:cNvPr>
          <p:cNvGraphicFramePr>
            <a:graphicFrameLocks noGrp="1"/>
          </p:cNvGraphicFramePr>
          <p:nvPr>
            <p:ph idx="1"/>
            <p:extLst>
              <p:ext uri="{D42A27DB-BD31-4B8C-83A1-F6EECF244321}">
                <p14:modId xmlns:p14="http://schemas.microsoft.com/office/powerpoint/2010/main" val="1352900155"/>
              </p:ext>
            </p:extLst>
          </p:nvPr>
        </p:nvGraphicFramePr>
        <p:xfrm>
          <a:off x="3987800" y="723900"/>
          <a:ext cx="7442201" cy="5400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62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370C3F-E99D-FC8D-572D-C607D703EF9A}"/>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e radiologic figure of a skeleton">
            <a:extLst>
              <a:ext uri="{FF2B5EF4-FFF2-40B4-BE49-F238E27FC236}">
                <a16:creationId xmlns:a16="http://schemas.microsoft.com/office/drawing/2014/main" id="{8E732BB1-88CA-568B-C8FB-23D234B65DE6}"/>
              </a:ext>
            </a:extLst>
          </p:cNvPr>
          <p:cNvPicPr>
            <a:picLocks noChangeAspect="1"/>
          </p:cNvPicPr>
          <p:nvPr/>
        </p:nvPicPr>
        <p:blipFill>
          <a:blip r:embed="rId2"/>
          <a:srcRect l="59473"/>
          <a:stretch/>
        </p:blipFill>
        <p:spPr>
          <a:xfrm>
            <a:off x="20" y="-17929"/>
            <a:ext cx="4206220" cy="6875929"/>
          </a:xfrm>
          <a:prstGeom prst="rect">
            <a:avLst/>
          </a:prstGeom>
        </p:spPr>
      </p:pic>
      <p:cxnSp>
        <p:nvCxnSpPr>
          <p:cNvPr id="20" name="Straight Connector 19">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E7B3E4-2CFB-75DD-5AF6-16BCCAB796C7}"/>
              </a:ext>
            </a:extLst>
          </p:cNvPr>
          <p:cNvSpPr>
            <a:spLocks noGrp="1"/>
          </p:cNvSpPr>
          <p:nvPr>
            <p:ph idx="1"/>
          </p:nvPr>
        </p:nvSpPr>
        <p:spPr>
          <a:xfrm>
            <a:off x="4866968" y="854110"/>
            <a:ext cx="6627924" cy="5107778"/>
          </a:xfrm>
        </p:spPr>
        <p:txBody>
          <a:bodyPr>
            <a:normAutofit fontScale="92500" lnSpcReduction="10000"/>
          </a:bodyPr>
          <a:lstStyle/>
          <a:p>
            <a:r>
              <a:rPr lang="en-US" sz="2800" b="1" dirty="0">
                <a:latin typeface="Amasis MT Pro" panose="02040504050005020304" pitchFamily="18" charset="0"/>
              </a:rPr>
              <a:t>Ribcage (Ribs &amp; Sternum) </a:t>
            </a:r>
            <a:r>
              <a:rPr lang="en-US" sz="2800" dirty="0">
                <a:latin typeface="Amasis MT Pro" panose="02040504050005020304" pitchFamily="18" charset="0"/>
              </a:rPr>
              <a:t>– Acts as a shield for the heart and lungs, the organs responsible for keeping us alive by circulating blood and oxygen.</a:t>
            </a:r>
          </a:p>
          <a:p>
            <a:r>
              <a:rPr lang="en-US" sz="2800" b="1" dirty="0">
                <a:latin typeface="Amasis MT Pro" panose="02040504050005020304" pitchFamily="18" charset="0"/>
              </a:rPr>
              <a:t>Pelvis </a:t>
            </a:r>
            <a:r>
              <a:rPr lang="en-US" sz="2800" dirty="0">
                <a:latin typeface="Amasis MT Pro" panose="02040504050005020304" pitchFamily="18" charset="0"/>
              </a:rPr>
              <a:t>– Provides structural support, helping us stand and walk while also protecting the reproductive organs and intestines.</a:t>
            </a:r>
          </a:p>
          <a:p>
            <a:r>
              <a:rPr lang="en-US" sz="2800" b="1" dirty="0">
                <a:latin typeface="Amasis MT Pro" panose="02040504050005020304" pitchFamily="18" charset="0"/>
              </a:rPr>
              <a:t>Femur (Thigh Bone) </a:t>
            </a:r>
            <a:r>
              <a:rPr lang="en-US" sz="2800" dirty="0">
                <a:latin typeface="Amasis MT Pro" panose="02040504050005020304" pitchFamily="18" charset="0"/>
              </a:rPr>
              <a:t>– The strongest bone in the body, essential for walking, running, and carrying body weight. A broken femur can severely limit movement.</a:t>
            </a:r>
          </a:p>
        </p:txBody>
      </p:sp>
      <p:cxnSp>
        <p:nvCxnSpPr>
          <p:cNvPr id="22" name="Straight Connector 21">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94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B061DD-4A55-37E9-5EF0-1C7AC089039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he radiologic figure of a skeleton">
            <a:extLst>
              <a:ext uri="{FF2B5EF4-FFF2-40B4-BE49-F238E27FC236}">
                <a16:creationId xmlns:a16="http://schemas.microsoft.com/office/drawing/2014/main" id="{43C7FCC5-4619-AE94-79B2-3B8E583EDF08}"/>
              </a:ext>
            </a:extLst>
          </p:cNvPr>
          <p:cNvPicPr>
            <a:picLocks noChangeAspect="1"/>
          </p:cNvPicPr>
          <p:nvPr/>
        </p:nvPicPr>
        <p:blipFill>
          <a:blip r:embed="rId2"/>
          <a:srcRect l="59473"/>
          <a:stretch/>
        </p:blipFill>
        <p:spPr>
          <a:xfrm>
            <a:off x="20" y="-17929"/>
            <a:ext cx="4206220" cy="6875929"/>
          </a:xfrm>
          <a:prstGeom prst="rect">
            <a:avLst/>
          </a:prstGeom>
        </p:spPr>
      </p:pic>
      <p:cxnSp>
        <p:nvCxnSpPr>
          <p:cNvPr id="11" name="Straight Connector 10">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CA69779-CA0A-C223-52BD-9C69166A43D4}"/>
              </a:ext>
            </a:extLst>
          </p:cNvPr>
          <p:cNvSpPr>
            <a:spLocks noGrp="1"/>
          </p:cNvSpPr>
          <p:nvPr>
            <p:ph idx="1"/>
          </p:nvPr>
        </p:nvSpPr>
        <p:spPr>
          <a:xfrm>
            <a:off x="4866968" y="834014"/>
            <a:ext cx="6627924" cy="5127874"/>
          </a:xfrm>
        </p:spPr>
        <p:txBody>
          <a:bodyPr>
            <a:normAutofit fontScale="92500"/>
          </a:bodyPr>
          <a:lstStyle/>
          <a:p>
            <a:r>
              <a:rPr lang="en-US" sz="2800" b="1" dirty="0">
                <a:latin typeface="Amasis MT Pro" panose="02040504050005020304" pitchFamily="18" charset="0"/>
              </a:rPr>
              <a:t>Humerus (Upper Arm Bone) </a:t>
            </a:r>
            <a:r>
              <a:rPr lang="en-US" sz="2800" dirty="0">
                <a:latin typeface="Amasis MT Pro" panose="02040504050005020304" pitchFamily="18" charset="0"/>
              </a:rPr>
              <a:t>– Enables movement in the arms, which is essential for daily activities like eating, lifting, and writing.</a:t>
            </a:r>
          </a:p>
          <a:p>
            <a:r>
              <a:rPr lang="en-US" sz="2800" b="1" dirty="0">
                <a:latin typeface="Amasis MT Pro" panose="02040504050005020304" pitchFamily="18" charset="0"/>
              </a:rPr>
              <a:t>Radius &amp; Ulna (Forearm Bones) </a:t>
            </a:r>
            <a:r>
              <a:rPr lang="en-US" sz="2800" dirty="0">
                <a:latin typeface="Amasis MT Pro" panose="02040504050005020304" pitchFamily="18" charset="0"/>
              </a:rPr>
              <a:t>– Help in wrist and arm movement, allowing us to grasp objects, push, and pull.</a:t>
            </a:r>
          </a:p>
          <a:p>
            <a:r>
              <a:rPr lang="en-US" sz="2800" b="1" dirty="0">
                <a:latin typeface="Amasis MT Pro" panose="02040504050005020304" pitchFamily="18" charset="0"/>
              </a:rPr>
              <a:t>Tibia &amp; Fibula (Lower Leg Bones) </a:t>
            </a:r>
            <a:r>
              <a:rPr lang="en-US" sz="2800" dirty="0">
                <a:latin typeface="Amasis MT Pro" panose="02040504050005020304" pitchFamily="18" charset="0"/>
              </a:rPr>
              <a:t>– Support weight and movement, making activities like walking, jumping, and running possible.</a:t>
            </a:r>
          </a:p>
        </p:txBody>
      </p:sp>
      <p:cxnSp>
        <p:nvCxnSpPr>
          <p:cNvPr id="13" name="Straight Connector 12">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18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C711F2-4E5D-8E2A-6734-C71AF9AC4A48}"/>
              </a:ext>
            </a:extLst>
          </p:cNvPr>
          <p:cNvSpPr>
            <a:spLocks noGrp="1"/>
          </p:cNvSpPr>
          <p:nvPr>
            <p:ph type="title"/>
          </p:nvPr>
        </p:nvSpPr>
        <p:spPr>
          <a:xfrm>
            <a:off x="704088" y="905256"/>
            <a:ext cx="2834979" cy="5218679"/>
          </a:xfrm>
        </p:spPr>
        <p:txBody>
          <a:bodyPr>
            <a:normAutofit/>
          </a:bodyPr>
          <a:lstStyle/>
          <a:p>
            <a:pPr>
              <a:lnSpc>
                <a:spcPct val="90000"/>
              </a:lnSpc>
            </a:pPr>
            <a:r>
              <a:rPr lang="en-US" sz="3000" cap="none" dirty="0">
                <a:latin typeface="Amasis MT Pro" panose="02040504050005020304" pitchFamily="18" charset="0"/>
              </a:rPr>
              <a:t>Every bone has a specific function. While some bones may not be as vital for survival, they still contribute to balance, flexibility, and fine motor skills.</a:t>
            </a:r>
          </a:p>
        </p:txBody>
      </p:sp>
      <p:cxnSp>
        <p:nvCxnSpPr>
          <p:cNvPr id="26" name="Straight Connector 25">
            <a:extLst>
              <a:ext uri="{FF2B5EF4-FFF2-40B4-BE49-F238E27FC236}">
                <a16:creationId xmlns:a16="http://schemas.microsoft.com/office/drawing/2014/main" id="{033715A5-8048-453E-A44A-0F17BBB481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83E1739-DDC8-AE13-7038-1A10A74E6F94}"/>
              </a:ext>
            </a:extLst>
          </p:cNvPr>
          <p:cNvSpPr>
            <a:spLocks noGrp="1"/>
          </p:cNvSpPr>
          <p:nvPr>
            <p:ph idx="1"/>
          </p:nvPr>
        </p:nvSpPr>
        <p:spPr>
          <a:xfrm>
            <a:off x="3843866" y="905256"/>
            <a:ext cx="7644046" cy="5256243"/>
          </a:xfrm>
        </p:spPr>
        <p:txBody>
          <a:bodyPr>
            <a:normAutofit fontScale="92500"/>
          </a:bodyPr>
          <a:lstStyle/>
          <a:p>
            <a:r>
              <a:rPr lang="en-US" sz="2400" b="1" dirty="0">
                <a:latin typeface="Amasis MT Pro" panose="02040504050005020304" pitchFamily="18" charset="0"/>
              </a:rPr>
              <a:t>Phalanges (Finger and Toe Bones) - </a:t>
            </a:r>
            <a:r>
              <a:rPr lang="en-US" sz="2400" dirty="0">
                <a:latin typeface="Amasis MT Pro" panose="02040504050005020304" pitchFamily="18" charset="0"/>
              </a:rPr>
              <a:t>help us grab and manipulate small objects, which is essential for tasks like writing, holding tools, and picking up small items.</a:t>
            </a:r>
          </a:p>
          <a:p>
            <a:r>
              <a:rPr lang="en-US" sz="2400" b="1" dirty="0">
                <a:latin typeface="Amasis MT Pro" panose="02040504050005020304" pitchFamily="18" charset="0"/>
              </a:rPr>
              <a:t>Clavicle (Collarbone</a:t>
            </a:r>
            <a:r>
              <a:rPr lang="en-US" sz="2400" dirty="0">
                <a:latin typeface="Amasis MT Pro" panose="02040504050005020304" pitchFamily="18" charset="0"/>
              </a:rPr>
              <a:t>) - connects the arms to the body, allowing for shoulder movement and providing structural support.</a:t>
            </a:r>
          </a:p>
          <a:p>
            <a:r>
              <a:rPr lang="en-US" sz="2400" b="1" dirty="0">
                <a:latin typeface="Amasis MT Pro" panose="02040504050005020304" pitchFamily="18" charset="0"/>
              </a:rPr>
              <a:t>Patella (Kneecap) - </a:t>
            </a:r>
            <a:r>
              <a:rPr lang="en-US" sz="2400" dirty="0">
                <a:latin typeface="Amasis MT Pro" panose="02040504050005020304" pitchFamily="18" charset="0"/>
              </a:rPr>
              <a:t>protects the knee joint and helps in leg movement, especially when bending and walking.</a:t>
            </a:r>
          </a:p>
          <a:p>
            <a:r>
              <a:rPr lang="en-US" sz="2400" b="1" dirty="0">
                <a:latin typeface="Amasis MT Pro" panose="02040504050005020304" pitchFamily="18" charset="0"/>
              </a:rPr>
              <a:t>Stapes (Smallest Bone in the Human Body) - </a:t>
            </a:r>
            <a:r>
              <a:rPr lang="en-US" sz="2400" dirty="0">
                <a:latin typeface="Amasis MT Pro" panose="02040504050005020304" pitchFamily="18" charset="0"/>
              </a:rPr>
              <a:t>Located in the middle ear, this tiny, stirrup-shaped bone helps transmit sound vibrations from the eardrum to the inner ear, allowing us to hear. Despite its small size (about 3 mm), the stapes is crucial for our sense of hearing and balance.</a:t>
            </a:r>
          </a:p>
        </p:txBody>
      </p:sp>
    </p:spTree>
    <p:extLst>
      <p:ext uri="{BB962C8B-B14F-4D97-AF65-F5344CB8AC3E}">
        <p14:creationId xmlns:p14="http://schemas.microsoft.com/office/powerpoint/2010/main" val="182095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590</TotalTime>
  <Words>1145</Words>
  <Application>Microsoft Office PowerPoint</Application>
  <PresentationFormat>Widescreen</PresentationFormat>
  <Paragraphs>97</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Amasis MT Pro</vt:lpstr>
      <vt:lpstr>Amasis MT Pro Black</vt:lpstr>
      <vt:lpstr>Aptos</vt:lpstr>
      <vt:lpstr>Arial</vt:lpstr>
      <vt:lpstr>Calisto MT</vt:lpstr>
      <vt:lpstr>Univers Condensed</vt:lpstr>
      <vt:lpstr>ChronicleVTI</vt:lpstr>
      <vt:lpstr>The Human Skeletal System   </vt:lpstr>
      <vt:lpstr>Essential question:</vt:lpstr>
      <vt:lpstr>PowerPoint Presentation</vt:lpstr>
      <vt:lpstr>What is the Skeletal System?</vt:lpstr>
      <vt:lpstr>Comparison of Young VS.  Adult Human Bones</vt:lpstr>
      <vt:lpstr>All bones in the human body are important because they work together as a system to provide support, movement, and protection. However, some bones are considered more essential because they play a critical role in survival and daily function.</vt:lpstr>
      <vt:lpstr>PowerPoint Presentation</vt:lpstr>
      <vt:lpstr>PowerPoint Presentation</vt:lpstr>
      <vt:lpstr>Every bone has a specific function. While some bones may not be as vital for survival, they still contribute to balance, flexibility, and fine motor skills.</vt:lpstr>
      <vt:lpstr>The Ossicles</vt:lpstr>
      <vt:lpstr>The General Functions of the Human Skeletal System</vt:lpstr>
      <vt:lpstr>How to Keep Your Bones Healthy </vt:lpstr>
      <vt:lpstr>Did you know?</vt:lpstr>
      <vt:lpstr>Check for understanding</vt:lpstr>
      <vt:lpstr>It’s time for the project making!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mark Barbado</dc:creator>
  <cp:lastModifiedBy>John mark Barbado</cp:lastModifiedBy>
  <cp:revision>1</cp:revision>
  <dcterms:created xsi:type="dcterms:W3CDTF">2025-03-23T14:09:13Z</dcterms:created>
  <dcterms:modified xsi:type="dcterms:W3CDTF">2025-03-23T23:59:19Z</dcterms:modified>
</cp:coreProperties>
</file>