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4" r:id="rId3"/>
    <p:sldId id="257" r:id="rId4"/>
    <p:sldId id="258" r:id="rId5"/>
    <p:sldId id="259" r:id="rId6"/>
    <p:sldId id="260" r:id="rId7"/>
    <p:sldId id="261" r:id="rId8"/>
    <p:sldId id="262"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6" autoAdjust="0"/>
    <p:restoredTop sz="94660"/>
  </p:normalViewPr>
  <p:slideViewPr>
    <p:cSldViewPr snapToGrid="0">
      <p:cViewPr>
        <p:scale>
          <a:sx n="62" d="100"/>
          <a:sy n="62" d="100"/>
        </p:scale>
        <p:origin x="1258"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564658-56AF-43F7-817B-EC1D4269B275}"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DDD88476-9FEC-4097-964E-E9D5C94CAF5E}">
      <dgm:prSet/>
      <dgm:spPr/>
      <dgm:t>
        <a:bodyPr/>
        <a:lstStyle/>
        <a:p>
          <a:r>
            <a:rPr lang="en-US" b="1" i="0" baseline="0"/>
            <a:t>What are the main structures of plants, and how do they help plants survive and grow?</a:t>
          </a:r>
          <a:r>
            <a:rPr lang="en-US" b="0" i="0" baseline="0"/>
            <a:t> </a:t>
          </a:r>
          <a:endParaRPr lang="en-US"/>
        </a:p>
      </dgm:t>
    </dgm:pt>
    <dgm:pt modelId="{53E8CEC4-A738-4C9B-948C-0992B5754DFC}" type="parTrans" cxnId="{B9C09673-6713-471D-8D81-9FAE7D2CF121}">
      <dgm:prSet/>
      <dgm:spPr/>
      <dgm:t>
        <a:bodyPr/>
        <a:lstStyle/>
        <a:p>
          <a:endParaRPr lang="en-US"/>
        </a:p>
      </dgm:t>
    </dgm:pt>
    <dgm:pt modelId="{C1346DB1-F13E-4C57-AE38-64CA6D266AE8}" type="sibTrans" cxnId="{B9C09673-6713-471D-8D81-9FAE7D2CF121}">
      <dgm:prSet/>
      <dgm:spPr/>
      <dgm:t>
        <a:bodyPr/>
        <a:lstStyle/>
        <a:p>
          <a:endParaRPr lang="en-US"/>
        </a:p>
      </dgm:t>
    </dgm:pt>
    <dgm:pt modelId="{B483C271-E6FF-4D30-BE4D-97A5F5D393D6}">
      <dgm:prSet/>
      <dgm:spPr/>
      <dgm:t>
        <a:bodyPr/>
        <a:lstStyle/>
        <a:p>
          <a:r>
            <a:rPr lang="en-US" b="1" i="0" baseline="0"/>
            <a:t>How do plants transport water and nutrients to different parts of their structure?</a:t>
          </a:r>
          <a:r>
            <a:rPr lang="en-US" b="0" i="0" baseline="0"/>
            <a:t> </a:t>
          </a:r>
          <a:endParaRPr lang="en-US"/>
        </a:p>
      </dgm:t>
    </dgm:pt>
    <dgm:pt modelId="{73EA5494-CD60-4DCC-9A69-EC2EE8C0A9CD}" type="parTrans" cxnId="{E2CBD0F7-2549-4B38-B0FF-97CB244591FD}">
      <dgm:prSet/>
      <dgm:spPr/>
      <dgm:t>
        <a:bodyPr/>
        <a:lstStyle/>
        <a:p>
          <a:endParaRPr lang="en-US"/>
        </a:p>
      </dgm:t>
    </dgm:pt>
    <dgm:pt modelId="{7B320E48-9AB5-4F49-B444-BBB1CF695B11}" type="sibTrans" cxnId="{E2CBD0F7-2549-4B38-B0FF-97CB244591FD}">
      <dgm:prSet/>
      <dgm:spPr/>
      <dgm:t>
        <a:bodyPr/>
        <a:lstStyle/>
        <a:p>
          <a:endParaRPr lang="en-US"/>
        </a:p>
      </dgm:t>
    </dgm:pt>
    <dgm:pt modelId="{0C3BFC0C-EA8A-400D-9336-12FA82B0D7C3}">
      <dgm:prSet/>
      <dgm:spPr/>
      <dgm:t>
        <a:bodyPr/>
        <a:lstStyle/>
        <a:p>
          <a:r>
            <a:rPr lang="en-US" b="1" i="0" baseline="0"/>
            <a:t>How do flowers and seeds help plants reproduce and create new plants?</a:t>
          </a:r>
          <a:r>
            <a:rPr lang="en-US" b="0" i="0" baseline="0"/>
            <a:t> </a:t>
          </a:r>
          <a:endParaRPr lang="en-US"/>
        </a:p>
      </dgm:t>
    </dgm:pt>
    <dgm:pt modelId="{A2C704E1-B8BF-4C3F-8E2D-B46B81D8BD72}" type="parTrans" cxnId="{105F9636-44F0-49FC-BF21-326874A95540}">
      <dgm:prSet/>
      <dgm:spPr/>
      <dgm:t>
        <a:bodyPr/>
        <a:lstStyle/>
        <a:p>
          <a:endParaRPr lang="en-US"/>
        </a:p>
      </dgm:t>
    </dgm:pt>
    <dgm:pt modelId="{914E5F2A-1360-416C-8979-1DD5AA2760AB}" type="sibTrans" cxnId="{105F9636-44F0-49FC-BF21-326874A95540}">
      <dgm:prSet/>
      <dgm:spPr/>
      <dgm:t>
        <a:bodyPr/>
        <a:lstStyle/>
        <a:p>
          <a:endParaRPr lang="en-US"/>
        </a:p>
      </dgm:t>
    </dgm:pt>
    <dgm:pt modelId="{01F4313E-EF43-4C92-8693-9D5025B3BA45}" type="pres">
      <dgm:prSet presAssocID="{AF564658-56AF-43F7-817B-EC1D4269B275}" presName="outerComposite" presStyleCnt="0">
        <dgm:presLayoutVars>
          <dgm:chMax val="5"/>
          <dgm:dir/>
          <dgm:resizeHandles val="exact"/>
        </dgm:presLayoutVars>
      </dgm:prSet>
      <dgm:spPr/>
    </dgm:pt>
    <dgm:pt modelId="{DE40A9E5-0142-4E1E-8A75-561CC16C34C1}" type="pres">
      <dgm:prSet presAssocID="{AF564658-56AF-43F7-817B-EC1D4269B275}" presName="dummyMaxCanvas" presStyleCnt="0">
        <dgm:presLayoutVars/>
      </dgm:prSet>
      <dgm:spPr/>
    </dgm:pt>
    <dgm:pt modelId="{48339776-5BDA-4849-A47F-763CA0AE51D6}" type="pres">
      <dgm:prSet presAssocID="{AF564658-56AF-43F7-817B-EC1D4269B275}" presName="ThreeNodes_1" presStyleLbl="node1" presStyleIdx="0" presStyleCnt="3">
        <dgm:presLayoutVars>
          <dgm:bulletEnabled val="1"/>
        </dgm:presLayoutVars>
      </dgm:prSet>
      <dgm:spPr/>
    </dgm:pt>
    <dgm:pt modelId="{21CB722F-61BC-4D14-9D63-91BC2C612E2F}" type="pres">
      <dgm:prSet presAssocID="{AF564658-56AF-43F7-817B-EC1D4269B275}" presName="ThreeNodes_2" presStyleLbl="node1" presStyleIdx="1" presStyleCnt="3">
        <dgm:presLayoutVars>
          <dgm:bulletEnabled val="1"/>
        </dgm:presLayoutVars>
      </dgm:prSet>
      <dgm:spPr/>
    </dgm:pt>
    <dgm:pt modelId="{C29C2DAD-2C3D-436E-96E2-278226D3A5EC}" type="pres">
      <dgm:prSet presAssocID="{AF564658-56AF-43F7-817B-EC1D4269B275}" presName="ThreeNodes_3" presStyleLbl="node1" presStyleIdx="2" presStyleCnt="3">
        <dgm:presLayoutVars>
          <dgm:bulletEnabled val="1"/>
        </dgm:presLayoutVars>
      </dgm:prSet>
      <dgm:spPr/>
    </dgm:pt>
    <dgm:pt modelId="{73DFFA8F-16F1-4513-802B-0E2772AE9E27}" type="pres">
      <dgm:prSet presAssocID="{AF564658-56AF-43F7-817B-EC1D4269B275}" presName="ThreeConn_1-2" presStyleLbl="fgAccFollowNode1" presStyleIdx="0" presStyleCnt="2">
        <dgm:presLayoutVars>
          <dgm:bulletEnabled val="1"/>
        </dgm:presLayoutVars>
      </dgm:prSet>
      <dgm:spPr/>
    </dgm:pt>
    <dgm:pt modelId="{BA1CC7FC-72CA-485C-852A-6944FFC4A77B}" type="pres">
      <dgm:prSet presAssocID="{AF564658-56AF-43F7-817B-EC1D4269B275}" presName="ThreeConn_2-3" presStyleLbl="fgAccFollowNode1" presStyleIdx="1" presStyleCnt="2">
        <dgm:presLayoutVars>
          <dgm:bulletEnabled val="1"/>
        </dgm:presLayoutVars>
      </dgm:prSet>
      <dgm:spPr/>
    </dgm:pt>
    <dgm:pt modelId="{7DE580BF-B4E8-4F1B-AE04-4DC994D219B2}" type="pres">
      <dgm:prSet presAssocID="{AF564658-56AF-43F7-817B-EC1D4269B275}" presName="ThreeNodes_1_text" presStyleLbl="node1" presStyleIdx="2" presStyleCnt="3">
        <dgm:presLayoutVars>
          <dgm:bulletEnabled val="1"/>
        </dgm:presLayoutVars>
      </dgm:prSet>
      <dgm:spPr/>
    </dgm:pt>
    <dgm:pt modelId="{9062940F-3E8D-451B-8447-52B5030A8D6B}" type="pres">
      <dgm:prSet presAssocID="{AF564658-56AF-43F7-817B-EC1D4269B275}" presName="ThreeNodes_2_text" presStyleLbl="node1" presStyleIdx="2" presStyleCnt="3">
        <dgm:presLayoutVars>
          <dgm:bulletEnabled val="1"/>
        </dgm:presLayoutVars>
      </dgm:prSet>
      <dgm:spPr/>
    </dgm:pt>
    <dgm:pt modelId="{C31C2BB5-E11E-45EC-968A-DDA3C74BD4B4}" type="pres">
      <dgm:prSet presAssocID="{AF564658-56AF-43F7-817B-EC1D4269B275}" presName="ThreeNodes_3_text" presStyleLbl="node1" presStyleIdx="2" presStyleCnt="3">
        <dgm:presLayoutVars>
          <dgm:bulletEnabled val="1"/>
        </dgm:presLayoutVars>
      </dgm:prSet>
      <dgm:spPr/>
    </dgm:pt>
  </dgm:ptLst>
  <dgm:cxnLst>
    <dgm:cxn modelId="{21E63F17-E811-460E-A512-7479F7080DDB}" type="presOf" srcId="{DDD88476-9FEC-4097-964E-E9D5C94CAF5E}" destId="{48339776-5BDA-4849-A47F-763CA0AE51D6}" srcOrd="0" destOrd="0" presId="urn:microsoft.com/office/officeart/2005/8/layout/vProcess5"/>
    <dgm:cxn modelId="{F09FA529-19F4-4D05-A324-F79A7D55FEBF}" type="presOf" srcId="{B483C271-E6FF-4D30-BE4D-97A5F5D393D6}" destId="{21CB722F-61BC-4D14-9D63-91BC2C612E2F}" srcOrd="0" destOrd="0" presId="urn:microsoft.com/office/officeart/2005/8/layout/vProcess5"/>
    <dgm:cxn modelId="{6961592C-28C1-4D20-9480-308D942BA25C}" type="presOf" srcId="{7B320E48-9AB5-4F49-B444-BBB1CF695B11}" destId="{BA1CC7FC-72CA-485C-852A-6944FFC4A77B}" srcOrd="0" destOrd="0" presId="urn:microsoft.com/office/officeart/2005/8/layout/vProcess5"/>
    <dgm:cxn modelId="{105F9636-44F0-49FC-BF21-326874A95540}" srcId="{AF564658-56AF-43F7-817B-EC1D4269B275}" destId="{0C3BFC0C-EA8A-400D-9336-12FA82B0D7C3}" srcOrd="2" destOrd="0" parTransId="{A2C704E1-B8BF-4C3F-8E2D-B46B81D8BD72}" sibTransId="{914E5F2A-1360-416C-8979-1DD5AA2760AB}"/>
    <dgm:cxn modelId="{B9C09673-6713-471D-8D81-9FAE7D2CF121}" srcId="{AF564658-56AF-43F7-817B-EC1D4269B275}" destId="{DDD88476-9FEC-4097-964E-E9D5C94CAF5E}" srcOrd="0" destOrd="0" parTransId="{53E8CEC4-A738-4C9B-948C-0992B5754DFC}" sibTransId="{C1346DB1-F13E-4C57-AE38-64CA6D266AE8}"/>
    <dgm:cxn modelId="{261AB694-4333-4CD4-87C9-99EE6CB56F78}" type="presOf" srcId="{DDD88476-9FEC-4097-964E-E9D5C94CAF5E}" destId="{7DE580BF-B4E8-4F1B-AE04-4DC994D219B2}" srcOrd="1" destOrd="0" presId="urn:microsoft.com/office/officeart/2005/8/layout/vProcess5"/>
    <dgm:cxn modelId="{A83AA89D-EF4E-4B48-B180-A647723DA26E}" type="presOf" srcId="{AF564658-56AF-43F7-817B-EC1D4269B275}" destId="{01F4313E-EF43-4C92-8693-9D5025B3BA45}" srcOrd="0" destOrd="0" presId="urn:microsoft.com/office/officeart/2005/8/layout/vProcess5"/>
    <dgm:cxn modelId="{C686D2C2-DF3F-48BA-8AC8-135733B0D3C7}" type="presOf" srcId="{B483C271-E6FF-4D30-BE4D-97A5F5D393D6}" destId="{9062940F-3E8D-451B-8447-52B5030A8D6B}" srcOrd="1" destOrd="0" presId="urn:microsoft.com/office/officeart/2005/8/layout/vProcess5"/>
    <dgm:cxn modelId="{B99BD0C8-6598-4E14-BB52-2175E24371C1}" type="presOf" srcId="{C1346DB1-F13E-4C57-AE38-64CA6D266AE8}" destId="{73DFFA8F-16F1-4513-802B-0E2772AE9E27}" srcOrd="0" destOrd="0" presId="urn:microsoft.com/office/officeart/2005/8/layout/vProcess5"/>
    <dgm:cxn modelId="{102D96EF-CBE2-477A-ADB2-D9A3846A28F5}" type="presOf" srcId="{0C3BFC0C-EA8A-400D-9336-12FA82B0D7C3}" destId="{C31C2BB5-E11E-45EC-968A-DDA3C74BD4B4}" srcOrd="1" destOrd="0" presId="urn:microsoft.com/office/officeart/2005/8/layout/vProcess5"/>
    <dgm:cxn modelId="{E2CBD0F7-2549-4B38-B0FF-97CB244591FD}" srcId="{AF564658-56AF-43F7-817B-EC1D4269B275}" destId="{B483C271-E6FF-4D30-BE4D-97A5F5D393D6}" srcOrd="1" destOrd="0" parTransId="{73EA5494-CD60-4DCC-9A69-EC2EE8C0A9CD}" sibTransId="{7B320E48-9AB5-4F49-B444-BBB1CF695B11}"/>
    <dgm:cxn modelId="{FD7F02FB-8112-48E1-B84B-7810D6B4D716}" type="presOf" srcId="{0C3BFC0C-EA8A-400D-9336-12FA82B0D7C3}" destId="{C29C2DAD-2C3D-436E-96E2-278226D3A5EC}" srcOrd="0" destOrd="0" presId="urn:microsoft.com/office/officeart/2005/8/layout/vProcess5"/>
    <dgm:cxn modelId="{94A91C95-89DB-44FE-81A0-FDA1B45DAE97}" type="presParOf" srcId="{01F4313E-EF43-4C92-8693-9D5025B3BA45}" destId="{DE40A9E5-0142-4E1E-8A75-561CC16C34C1}" srcOrd="0" destOrd="0" presId="urn:microsoft.com/office/officeart/2005/8/layout/vProcess5"/>
    <dgm:cxn modelId="{CBA6021F-E689-4E4D-B383-21FE2ADA3592}" type="presParOf" srcId="{01F4313E-EF43-4C92-8693-9D5025B3BA45}" destId="{48339776-5BDA-4849-A47F-763CA0AE51D6}" srcOrd="1" destOrd="0" presId="urn:microsoft.com/office/officeart/2005/8/layout/vProcess5"/>
    <dgm:cxn modelId="{D6F05AAE-39B5-4DBD-A9F9-EBF3E06AC31E}" type="presParOf" srcId="{01F4313E-EF43-4C92-8693-9D5025B3BA45}" destId="{21CB722F-61BC-4D14-9D63-91BC2C612E2F}" srcOrd="2" destOrd="0" presId="urn:microsoft.com/office/officeart/2005/8/layout/vProcess5"/>
    <dgm:cxn modelId="{FDADE248-51C0-4558-8A06-EC5D2F650A38}" type="presParOf" srcId="{01F4313E-EF43-4C92-8693-9D5025B3BA45}" destId="{C29C2DAD-2C3D-436E-96E2-278226D3A5EC}" srcOrd="3" destOrd="0" presId="urn:microsoft.com/office/officeart/2005/8/layout/vProcess5"/>
    <dgm:cxn modelId="{123FDACB-5E3C-400D-83D2-1D067A8B1925}" type="presParOf" srcId="{01F4313E-EF43-4C92-8693-9D5025B3BA45}" destId="{73DFFA8F-16F1-4513-802B-0E2772AE9E27}" srcOrd="4" destOrd="0" presId="urn:microsoft.com/office/officeart/2005/8/layout/vProcess5"/>
    <dgm:cxn modelId="{868B1FE8-104F-48A6-88D3-7733922CD09D}" type="presParOf" srcId="{01F4313E-EF43-4C92-8693-9D5025B3BA45}" destId="{BA1CC7FC-72CA-485C-852A-6944FFC4A77B}" srcOrd="5" destOrd="0" presId="urn:microsoft.com/office/officeart/2005/8/layout/vProcess5"/>
    <dgm:cxn modelId="{56DD7A9C-D62D-4ECC-9ADF-6A5599B9E235}" type="presParOf" srcId="{01F4313E-EF43-4C92-8693-9D5025B3BA45}" destId="{7DE580BF-B4E8-4F1B-AE04-4DC994D219B2}" srcOrd="6" destOrd="0" presId="urn:microsoft.com/office/officeart/2005/8/layout/vProcess5"/>
    <dgm:cxn modelId="{4FC1396F-7B36-4539-836E-26F23701C306}" type="presParOf" srcId="{01F4313E-EF43-4C92-8693-9D5025B3BA45}" destId="{9062940F-3E8D-451B-8447-52B5030A8D6B}" srcOrd="7" destOrd="0" presId="urn:microsoft.com/office/officeart/2005/8/layout/vProcess5"/>
    <dgm:cxn modelId="{BB490491-B33A-4EB0-ADF0-E857B715891B}" type="presParOf" srcId="{01F4313E-EF43-4C92-8693-9D5025B3BA45}" destId="{C31C2BB5-E11E-45EC-968A-DDA3C74BD4B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39776-5BDA-4849-A47F-763CA0AE51D6}">
      <dsp:nvSpPr>
        <dsp:cNvPr id="0" name=""/>
        <dsp:cNvSpPr/>
      </dsp:nvSpPr>
      <dsp:spPr>
        <a:xfrm>
          <a:off x="0" y="0"/>
          <a:ext cx="8938260" cy="130540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baseline="0"/>
            <a:t>What are the main structures of plants, and how do they help plants survive and grow?</a:t>
          </a:r>
          <a:r>
            <a:rPr lang="en-US" sz="2700" b="0" i="0" kern="1200" baseline="0"/>
            <a:t> </a:t>
          </a:r>
          <a:endParaRPr lang="en-US" sz="2700" kern="1200"/>
        </a:p>
      </dsp:txBody>
      <dsp:txXfrm>
        <a:off x="38234" y="38234"/>
        <a:ext cx="7529629" cy="1228933"/>
      </dsp:txXfrm>
    </dsp:sp>
    <dsp:sp modelId="{21CB722F-61BC-4D14-9D63-91BC2C612E2F}">
      <dsp:nvSpPr>
        <dsp:cNvPr id="0" name=""/>
        <dsp:cNvSpPr/>
      </dsp:nvSpPr>
      <dsp:spPr>
        <a:xfrm>
          <a:off x="788669" y="1522968"/>
          <a:ext cx="8938260" cy="1305401"/>
        </a:xfrm>
        <a:prstGeom prst="roundRect">
          <a:avLst>
            <a:gd name="adj" fmla="val 10000"/>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baseline="0"/>
            <a:t>How do plants transport water and nutrients to different parts of their structure?</a:t>
          </a:r>
          <a:r>
            <a:rPr lang="en-US" sz="2700" b="0" i="0" kern="1200" baseline="0"/>
            <a:t> </a:t>
          </a:r>
          <a:endParaRPr lang="en-US" sz="2700" kern="1200"/>
        </a:p>
      </dsp:txBody>
      <dsp:txXfrm>
        <a:off x="826903" y="1561202"/>
        <a:ext cx="7224611" cy="1228933"/>
      </dsp:txXfrm>
    </dsp:sp>
    <dsp:sp modelId="{C29C2DAD-2C3D-436E-96E2-278226D3A5EC}">
      <dsp:nvSpPr>
        <dsp:cNvPr id="0" name=""/>
        <dsp:cNvSpPr/>
      </dsp:nvSpPr>
      <dsp:spPr>
        <a:xfrm>
          <a:off x="1577339" y="3045936"/>
          <a:ext cx="8938260" cy="1305401"/>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baseline="0"/>
            <a:t>How do flowers and seeds help plants reproduce and create new plants?</a:t>
          </a:r>
          <a:r>
            <a:rPr lang="en-US" sz="2700" b="0" i="0" kern="1200" baseline="0"/>
            <a:t> </a:t>
          </a:r>
          <a:endParaRPr lang="en-US" sz="2700" kern="1200"/>
        </a:p>
      </dsp:txBody>
      <dsp:txXfrm>
        <a:off x="1615573" y="3084170"/>
        <a:ext cx="7224611" cy="1228933"/>
      </dsp:txXfrm>
    </dsp:sp>
    <dsp:sp modelId="{73DFFA8F-16F1-4513-802B-0E2772AE9E27}">
      <dsp:nvSpPr>
        <dsp:cNvPr id="0" name=""/>
        <dsp:cNvSpPr/>
      </dsp:nvSpPr>
      <dsp:spPr>
        <a:xfrm>
          <a:off x="8089749" y="989929"/>
          <a:ext cx="848510" cy="848510"/>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BA1CC7FC-72CA-485C-852A-6944FFC4A77B}">
      <dsp:nvSpPr>
        <dsp:cNvPr id="0" name=""/>
        <dsp:cNvSpPr/>
      </dsp:nvSpPr>
      <dsp:spPr>
        <a:xfrm>
          <a:off x="8878419" y="2504195"/>
          <a:ext cx="848510" cy="848510"/>
        </a:xfrm>
        <a:prstGeom prst="downArrow">
          <a:avLst>
            <a:gd name="adj1" fmla="val 55000"/>
            <a:gd name="adj2" fmla="val 45000"/>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028F6-567D-4EFB-BE45-58BEB3D4757E}" type="datetimeFigureOut">
              <a:rPr lang="en-US" smtClean="0"/>
              <a:t>1/27/2025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4E0C57-2C1D-48D9-9FED-8A2EC8808422}" type="slidenum">
              <a:rPr lang="en-US" smtClean="0"/>
              <a:t>‹#›</a:t>
            </a:fld>
            <a:endParaRPr lang="en-US"/>
          </a:p>
        </p:txBody>
      </p:sp>
    </p:spTree>
    <p:extLst>
      <p:ext uri="{BB962C8B-B14F-4D97-AF65-F5344CB8AC3E}">
        <p14:creationId xmlns:p14="http://schemas.microsoft.com/office/powerpoint/2010/main" val="3128571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4E0C57-2C1D-48D9-9FED-8A2EC8808422}" type="slidenum">
              <a:rPr lang="en-US" smtClean="0"/>
              <a:t>8</a:t>
            </a:fld>
            <a:endParaRPr lang="en-US"/>
          </a:p>
        </p:txBody>
      </p:sp>
    </p:spTree>
    <p:extLst>
      <p:ext uri="{BB962C8B-B14F-4D97-AF65-F5344CB8AC3E}">
        <p14:creationId xmlns:p14="http://schemas.microsoft.com/office/powerpoint/2010/main" val="2409607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FEBC1-BED4-6B26-4E26-5B37202ED2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0A6264-9D76-8098-404D-D335FCB74F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10B1F2-FCED-1E0E-4667-05DA503DDD56}"/>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5C0C8981-6F02-8CB5-45FF-AFAF5AB8DE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CEA1DB-E5A7-7227-2AA6-2886D4DA2CCE}"/>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405567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7B4C5-481C-BBC5-97A5-58E1673C5E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199BF9-23C4-57D6-3B9E-105A7448C4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E1A7E-B8ED-2E58-2C11-B3CA54013C2C}"/>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DA6C9F11-DAA2-96A5-5FA7-DF1D64774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898886-DEFF-EBF5-1ABC-6D24AC721E53}"/>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2142815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FCEF8D-6C96-0DDC-44C9-EE6C9872C9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291BE6-E4AB-31F7-8FCB-6346F329E3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7BFB90-8D11-4AE6-3F2E-799CFC64F37D}"/>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E9AFB5BA-7804-87A0-1DE3-D78916452B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1950A5-93E1-02B7-1B47-4DBF94A788AA}"/>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666001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2157F-4A0B-A3FC-204E-AEB24130D7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6F4B4A-77EB-7E56-8E89-F21A425486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03D33-DB26-E855-10C5-A0EF66E4C675}"/>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49B8C426-9FAF-BB33-B915-622D06CA5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29B93-8413-03F6-7181-3A2BA47BD314}"/>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2141564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24BB8-CA19-0E3E-DEF8-3C5F42E7AC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A8B27D-ED78-68C4-1073-256B0FDD12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2CBC47-F87A-80E4-7235-1526B2D86E7B}"/>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6D53916D-5D2D-72C6-672B-41A6524E47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EA228B-6913-219C-A28A-686F9026C73C}"/>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387249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FFF8-760F-8AD1-7339-5AAC6F4B74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018C20-241E-C5CC-A190-2164E71277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6559F0-79A5-6F8B-7BEA-E6892BBD9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3B02B5-0A38-B090-E286-498B04D80C75}"/>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6" name="Footer Placeholder 5">
            <a:extLst>
              <a:ext uri="{FF2B5EF4-FFF2-40B4-BE49-F238E27FC236}">
                <a16:creationId xmlns:a16="http://schemas.microsoft.com/office/drawing/2014/main" id="{5735A2E5-5EAF-01A1-F1EC-1084FE9773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96248E-4ABF-3BB9-B96F-8F0307D8264E}"/>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3526085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62F32-3B11-EEF3-4E37-EA76DA3B9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B90DE2-B3D6-EA1D-DE27-2DA575895A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A192A5-B405-7F37-71FF-5F43676042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D456A1-EB0E-E118-6D2E-ADE74A5872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4EA7D7-D7B9-E9AF-56FE-323227DDBE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91C671-755C-3583-056E-1371BE8E54FE}"/>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8" name="Footer Placeholder 7">
            <a:extLst>
              <a:ext uri="{FF2B5EF4-FFF2-40B4-BE49-F238E27FC236}">
                <a16:creationId xmlns:a16="http://schemas.microsoft.com/office/drawing/2014/main" id="{8268C96F-964F-5685-5CF3-92CB8725FE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3FFFBB-C2E8-C281-75B8-33EDC9D5F778}"/>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160271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3F950-21CE-EE6D-15FF-E5EE98077D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40E1B9-C870-E9B5-D49E-8CAD7ADB1AAE}"/>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4" name="Footer Placeholder 3">
            <a:extLst>
              <a:ext uri="{FF2B5EF4-FFF2-40B4-BE49-F238E27FC236}">
                <a16:creationId xmlns:a16="http://schemas.microsoft.com/office/drawing/2014/main" id="{618E3AFF-7F76-48FB-E3E9-3FE1C08BC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6331EA-79B0-079E-385E-ECBCD0E9FC77}"/>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2873836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9F5952-5699-98F7-0FD3-4F667F41E0A0}"/>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3" name="Footer Placeholder 2">
            <a:extLst>
              <a:ext uri="{FF2B5EF4-FFF2-40B4-BE49-F238E27FC236}">
                <a16:creationId xmlns:a16="http://schemas.microsoft.com/office/drawing/2014/main" id="{E8AD4894-419E-7C52-225F-15B0D7B321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4709A2-483E-397B-6F98-794AD21460A8}"/>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1454530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2C1E2-3313-334E-49C7-6BAFC9273E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49A792-DDCD-3917-769D-6BD3FABABF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19576D-8F35-EA5E-4191-7B73754E0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7DCEC8-3EF5-707F-A70D-2752C7C691D1}"/>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6" name="Footer Placeholder 5">
            <a:extLst>
              <a:ext uri="{FF2B5EF4-FFF2-40B4-BE49-F238E27FC236}">
                <a16:creationId xmlns:a16="http://schemas.microsoft.com/office/drawing/2014/main" id="{021B47CB-9B98-53ED-FAFB-81BC7E7A86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B078CD-C58E-9A57-A37C-D669A12BC6BE}"/>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775951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F64CE-BBFB-C1D7-0DC7-EF2B011776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DFC7B5-C646-A2AC-CCD1-41C6EE205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4111FE-5D04-624D-2579-FDC8C82DC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878264-E14D-5F1D-5198-A8942005FA94}"/>
              </a:ext>
            </a:extLst>
          </p:cNvPr>
          <p:cNvSpPr>
            <a:spLocks noGrp="1"/>
          </p:cNvSpPr>
          <p:nvPr>
            <p:ph type="dt" sz="half" idx="10"/>
          </p:nvPr>
        </p:nvSpPr>
        <p:spPr/>
        <p:txBody>
          <a:bodyPr/>
          <a:lstStyle/>
          <a:p>
            <a:fld id="{BDE85C86-9323-4C38-9719-848FC09FC57C}" type="datetimeFigureOut">
              <a:rPr lang="en-US" smtClean="0"/>
              <a:t>1/26/2025</a:t>
            </a:fld>
            <a:endParaRPr lang="en-US"/>
          </a:p>
        </p:txBody>
      </p:sp>
      <p:sp>
        <p:nvSpPr>
          <p:cNvPr id="6" name="Footer Placeholder 5">
            <a:extLst>
              <a:ext uri="{FF2B5EF4-FFF2-40B4-BE49-F238E27FC236}">
                <a16:creationId xmlns:a16="http://schemas.microsoft.com/office/drawing/2014/main" id="{2116DA61-7BC2-BCE0-2C23-08DDA5299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3B436F-C99A-F7CD-80B7-1D914A2B15F6}"/>
              </a:ext>
            </a:extLst>
          </p:cNvPr>
          <p:cNvSpPr>
            <a:spLocks noGrp="1"/>
          </p:cNvSpPr>
          <p:nvPr>
            <p:ph type="sldNum" sz="quarter" idx="12"/>
          </p:nvPr>
        </p:nvSpPr>
        <p:spPr/>
        <p:txBody>
          <a:bodyPr/>
          <a:lstStyle/>
          <a:p>
            <a:fld id="{8FAF5697-674C-499F-B189-B0866FDC0BF6}" type="slidenum">
              <a:rPr lang="en-US" smtClean="0"/>
              <a:t>‹#›</a:t>
            </a:fld>
            <a:endParaRPr lang="en-US"/>
          </a:p>
        </p:txBody>
      </p:sp>
    </p:spTree>
    <p:extLst>
      <p:ext uri="{BB962C8B-B14F-4D97-AF65-F5344CB8AC3E}">
        <p14:creationId xmlns:p14="http://schemas.microsoft.com/office/powerpoint/2010/main" val="224099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8B3493-449B-1394-A20A-95F8E5A3C2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E11A1B-4B15-654C-6E63-EFE032D9A8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A9F83A-2406-9704-BC24-1FC60EE436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E85C86-9323-4C38-9719-848FC09FC57C}" type="datetimeFigureOut">
              <a:rPr lang="en-US" smtClean="0"/>
              <a:t>1/26/2025</a:t>
            </a:fld>
            <a:endParaRPr lang="en-US"/>
          </a:p>
        </p:txBody>
      </p:sp>
      <p:sp>
        <p:nvSpPr>
          <p:cNvPr id="5" name="Footer Placeholder 4">
            <a:extLst>
              <a:ext uri="{FF2B5EF4-FFF2-40B4-BE49-F238E27FC236}">
                <a16:creationId xmlns:a16="http://schemas.microsoft.com/office/drawing/2014/main" id="{06A63001-E86D-D62A-E928-5A485EF97A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98D09E-65AB-6354-7B9B-BB8E7DA05A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AF5697-674C-499F-B189-B0866FDC0BF6}" type="slidenum">
              <a:rPr lang="en-US" smtClean="0"/>
              <a:t>‹#›</a:t>
            </a:fld>
            <a:endParaRPr lang="en-US"/>
          </a:p>
        </p:txBody>
      </p:sp>
    </p:spTree>
    <p:extLst>
      <p:ext uri="{BB962C8B-B14F-4D97-AF65-F5344CB8AC3E}">
        <p14:creationId xmlns:p14="http://schemas.microsoft.com/office/powerpoint/2010/main" val="1411408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queenexpublishers.co.ke/wp-content/uploads/2021/05/parts-of-a-plant.jpg"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cff2.earth.com/uploads/2017/09/18170455/Plant-roots-go-to-extreme-lengths-to-find-water-800x500.jpg"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kscorn.com/wp-content/uploads/2020/05/web-1.jpg"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ps.gov/articles/000/images/mature-leaves-underside.jp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pload.wikimedia.org/wikipedia/commons/d/d3/Nelumno_nucifera_open_flower_-_botanic_garden_adelaide2.jpg"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fridayannekeyes.com/wp-content/uploads/2016/09/fruit02.jp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p3St51F4kE8"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descr="Curled up leaf">
            <a:extLst>
              <a:ext uri="{FF2B5EF4-FFF2-40B4-BE49-F238E27FC236}">
                <a16:creationId xmlns:a16="http://schemas.microsoft.com/office/drawing/2014/main" id="{B01B9327-24E4-27FB-3FF2-0077D734C11F}"/>
              </a:ext>
            </a:extLst>
          </p:cNvPr>
          <p:cNvPicPr>
            <a:picLocks noChangeAspect="1"/>
          </p:cNvPicPr>
          <p:nvPr/>
        </p:nvPicPr>
        <p:blipFill>
          <a:blip r:embed="rId2">
            <a:alphaModFix/>
          </a:blip>
          <a:srcRect t="3955" b="11458"/>
          <a:stretch/>
        </p:blipFill>
        <p:spPr>
          <a:xfrm>
            <a:off x="20" y="10"/>
            <a:ext cx="12191979" cy="6857990"/>
          </a:xfrm>
          <a:prstGeom prst="rect">
            <a:avLst/>
          </a:prstGeom>
        </p:spPr>
      </p:pic>
      <p:sp>
        <p:nvSpPr>
          <p:cNvPr id="23" name="Rectangle 22">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357C7B-D129-F2D3-21F6-C0EF300E4972}"/>
              </a:ext>
            </a:extLst>
          </p:cNvPr>
          <p:cNvSpPr>
            <a:spLocks noGrp="1"/>
          </p:cNvSpPr>
          <p:nvPr>
            <p:ph type="ctrTitle"/>
          </p:nvPr>
        </p:nvSpPr>
        <p:spPr>
          <a:xfrm>
            <a:off x="762000" y="1137434"/>
            <a:ext cx="7800660" cy="1520987"/>
          </a:xfrm>
        </p:spPr>
        <p:txBody>
          <a:bodyPr anchor="t">
            <a:normAutofit/>
          </a:bodyPr>
          <a:lstStyle/>
          <a:p>
            <a:pPr algn="l"/>
            <a:r>
              <a:rPr lang="en-US" sz="4000">
                <a:solidFill>
                  <a:srgbClr val="FFFFFF"/>
                </a:solidFill>
              </a:rPr>
              <a:t>The Parts of the Plant</a:t>
            </a:r>
          </a:p>
        </p:txBody>
      </p:sp>
      <p:sp>
        <p:nvSpPr>
          <p:cNvPr id="24" name="Rectangle 23">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384D083-B069-2BFC-AD9F-D756C39417B5}"/>
              </a:ext>
            </a:extLst>
          </p:cNvPr>
          <p:cNvSpPr>
            <a:spLocks noGrp="1"/>
          </p:cNvSpPr>
          <p:nvPr>
            <p:ph type="subTitle" idx="1"/>
          </p:nvPr>
        </p:nvSpPr>
        <p:spPr>
          <a:xfrm>
            <a:off x="838200" y="4293441"/>
            <a:ext cx="6295332" cy="1588514"/>
          </a:xfrm>
        </p:spPr>
        <p:txBody>
          <a:bodyPr anchor="b">
            <a:normAutofit lnSpcReduction="10000"/>
          </a:bodyPr>
          <a:lstStyle/>
          <a:p>
            <a:pPr algn="l"/>
            <a:r>
              <a:rPr lang="en-US" sz="1800" b="1" kern="0" dirty="0">
                <a:effectLst/>
                <a:latin typeface="Amasis MT Pro Light" panose="02040304050005020304" pitchFamily="18" charset="0"/>
                <a:ea typeface="Times New Roman" panose="02020603050405020304" pitchFamily="18" charset="0"/>
                <a:cs typeface="Times New Roman" panose="02020603050405020304" pitchFamily="18" charset="0"/>
              </a:rPr>
              <a:t>Florida Benchmark</a:t>
            </a:r>
            <a:r>
              <a:rPr lang="en-US" sz="1800" kern="0" dirty="0">
                <a:effectLst/>
                <a:latin typeface="Amasis MT Pro Light" panose="02040304050005020304" pitchFamily="18" charset="0"/>
                <a:ea typeface="Times New Roman" panose="02020603050405020304" pitchFamily="18" charset="0"/>
                <a:cs typeface="Times New Roman" panose="02020603050405020304" pitchFamily="18" charset="0"/>
              </a:rPr>
              <a:t>: SC.3.L.14.1: Describe structures in plants and their roles in food production, support, water and nutrient transport, and reproduction.</a:t>
            </a:r>
          </a:p>
          <a:p>
            <a:pPr algn="l"/>
            <a:r>
              <a:rPr lang="en-US" sz="1800" b="1" dirty="0">
                <a:latin typeface="Amasis MT Pro Light" panose="02040304050005020304" pitchFamily="18" charset="0"/>
              </a:rPr>
              <a:t>NGS Standard: </a:t>
            </a:r>
            <a:r>
              <a:rPr lang="en-US" sz="1800" dirty="0">
                <a:latin typeface="Amasis MT Pro Light" panose="02040304050005020304" pitchFamily="18" charset="0"/>
              </a:rPr>
              <a:t>SC.3.L.14.1: Describe structures in plants and their roles in food production, support, water and nutrient transport, and reproduction.</a:t>
            </a:r>
            <a:endParaRPr lang="en-US" sz="1800" kern="100" dirty="0">
              <a:effectLst/>
              <a:latin typeface="Amasis MT Pro Light" panose="02040304050005020304" pitchFamily="18" charset="0"/>
              <a:ea typeface="Aptos" panose="020B0004020202020204" pitchFamily="34" charset="0"/>
              <a:cs typeface="Times New Roman" panose="02020603050405020304" pitchFamily="18" charset="0"/>
            </a:endParaRPr>
          </a:p>
          <a:p>
            <a:pPr algn="l"/>
            <a:endParaRPr lang="en-US" sz="1800" dirty="0">
              <a:solidFill>
                <a:srgbClr val="FFFFFF"/>
              </a:solidFill>
              <a:latin typeface="Amasis MT Pro Light" panose="02040304050005020304" pitchFamily="18" charset="0"/>
            </a:endParaRPr>
          </a:p>
        </p:txBody>
      </p:sp>
      <p:cxnSp>
        <p:nvCxnSpPr>
          <p:cNvPr id="25" name="Straight Connector 24">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727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B095B6-2421-7EA8-0905-73E4F201E9F7}"/>
              </a:ext>
            </a:extLst>
          </p:cNvPr>
          <p:cNvSpPr>
            <a:spLocks noGrp="1"/>
          </p:cNvSpPr>
          <p:nvPr>
            <p:ph type="title"/>
          </p:nvPr>
        </p:nvSpPr>
        <p:spPr>
          <a:xfrm>
            <a:off x="572493" y="238539"/>
            <a:ext cx="11018520" cy="1434415"/>
          </a:xfrm>
        </p:spPr>
        <p:txBody>
          <a:bodyPr anchor="b">
            <a:normAutofit/>
          </a:bodyPr>
          <a:lstStyle/>
          <a:p>
            <a:r>
              <a:rPr lang="en-US" sz="5400"/>
              <a:t>Related Concepts</a:t>
            </a:r>
          </a:p>
        </p:txBody>
      </p:sp>
      <p:sp>
        <p:nvSpPr>
          <p:cNvPr id="2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
            <a:extLst>
              <a:ext uri="{FF2B5EF4-FFF2-40B4-BE49-F238E27FC236}">
                <a16:creationId xmlns:a16="http://schemas.microsoft.com/office/drawing/2014/main" id="{CD85A790-F59D-8363-67A4-5447EB1B5772}"/>
              </a:ext>
            </a:extLst>
          </p:cNvPr>
          <p:cNvSpPr>
            <a:spLocks noGrp="1" noChangeArrowheads="1"/>
          </p:cNvSpPr>
          <p:nvPr>
            <p:ph idx="1"/>
          </p:nvPr>
        </p:nvSpPr>
        <p:spPr bwMode="auto">
          <a:xfrm>
            <a:off x="572493" y="2071316"/>
            <a:ext cx="6713552" cy="411917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AutoNum type="arabicPeriod"/>
              <a:tabLst/>
            </a:pPr>
            <a:r>
              <a:rPr kumimoji="0" lang="en-US" altLang="en-US" sz="2200" b="1" i="0" u="none" strike="noStrike" cap="none" normalizeH="0" baseline="0">
                <a:ln>
                  <a:noFill/>
                </a:ln>
                <a:effectLst/>
                <a:latin typeface="Arial" panose="020B0604020202020204" pitchFamily="34" charset="0"/>
              </a:rPr>
              <a:t>Photosynthesis</a:t>
            </a:r>
            <a:r>
              <a:rPr kumimoji="0" lang="en-US" altLang="en-US" sz="2200" b="0" i="0" u="none" strike="noStrike" cap="none" normalizeH="0" baseline="0">
                <a:ln>
                  <a:noFill/>
                </a:ln>
                <a:effectLst/>
                <a:latin typeface="Arial" panose="020B0604020202020204" pitchFamily="34" charset="0"/>
              </a:rPr>
              <a:t> – The process plants use to make food from sunlight, water, and carbon dioxide. </a:t>
            </a:r>
          </a:p>
          <a:p>
            <a:pPr marL="0" marR="0" lvl="0" indent="0" defTabSz="914400" rtl="0" eaLnBrk="0" fontAlgn="base" latinLnBrk="0" hangingPunct="0">
              <a:spcBef>
                <a:spcPct val="0"/>
              </a:spcBef>
              <a:spcAft>
                <a:spcPts val="600"/>
              </a:spcAft>
              <a:buClrTx/>
              <a:buSzTx/>
              <a:buFontTx/>
              <a:buAutoNum type="arabicPeriod" startAt="2"/>
              <a:tabLst/>
            </a:pPr>
            <a:r>
              <a:rPr kumimoji="0" lang="en-US" altLang="en-US" sz="2200" b="1" i="0" u="none" strike="noStrike" cap="none" normalizeH="0" baseline="0">
                <a:ln>
                  <a:noFill/>
                </a:ln>
                <a:effectLst/>
                <a:latin typeface="Arial" panose="020B0604020202020204" pitchFamily="34" charset="0"/>
              </a:rPr>
              <a:t>Biology</a:t>
            </a:r>
            <a:r>
              <a:rPr kumimoji="0" lang="en-US" altLang="en-US" sz="2200" b="0" i="0" u="none" strike="noStrike" cap="none" normalizeH="0" baseline="0">
                <a:ln>
                  <a:noFill/>
                </a:ln>
                <a:effectLst/>
                <a:latin typeface="Arial" panose="020B0604020202020204" pitchFamily="34" charset="0"/>
              </a:rPr>
              <a:t> – The study of living things, including plants, animals, and humans. </a:t>
            </a:r>
          </a:p>
          <a:p>
            <a:pPr marL="0" marR="0" lvl="0" indent="0" defTabSz="914400" rtl="0" eaLnBrk="0" fontAlgn="base" latinLnBrk="0" hangingPunct="0">
              <a:spcBef>
                <a:spcPct val="0"/>
              </a:spcBef>
              <a:spcAft>
                <a:spcPts val="600"/>
              </a:spcAft>
              <a:buClrTx/>
              <a:buSzTx/>
              <a:buFontTx/>
              <a:buAutoNum type="arabicPeriod" startAt="3"/>
              <a:tabLst/>
            </a:pPr>
            <a:r>
              <a:rPr kumimoji="0" lang="en-US" altLang="en-US" sz="2200" b="1" i="0" u="none" strike="noStrike" cap="none" normalizeH="0" baseline="0">
                <a:ln>
                  <a:noFill/>
                </a:ln>
                <a:effectLst/>
                <a:latin typeface="Arial" panose="020B0604020202020204" pitchFamily="34" charset="0"/>
              </a:rPr>
              <a:t>Botany</a:t>
            </a:r>
            <a:r>
              <a:rPr kumimoji="0" lang="en-US" altLang="en-US" sz="2200" b="0" i="0" u="none" strike="noStrike" cap="none" normalizeH="0" baseline="0">
                <a:ln>
                  <a:noFill/>
                </a:ln>
                <a:effectLst/>
                <a:latin typeface="Arial" panose="020B0604020202020204" pitchFamily="34" charset="0"/>
              </a:rPr>
              <a:t> – The branch of biology that focuses on studying plants. </a:t>
            </a:r>
          </a:p>
          <a:p>
            <a:pPr marL="0" marR="0" lvl="0" indent="0" defTabSz="914400" rtl="0" eaLnBrk="0" fontAlgn="base" latinLnBrk="0" hangingPunct="0">
              <a:spcBef>
                <a:spcPct val="0"/>
              </a:spcBef>
              <a:spcAft>
                <a:spcPts val="600"/>
              </a:spcAft>
              <a:buClrTx/>
              <a:buSzTx/>
              <a:buFontTx/>
              <a:buAutoNum type="arabicPeriod" startAt="4"/>
              <a:tabLst/>
            </a:pPr>
            <a:r>
              <a:rPr kumimoji="0" lang="en-US" altLang="en-US" sz="2200" b="1" i="0" u="none" strike="noStrike" cap="none" normalizeH="0" baseline="0">
                <a:ln>
                  <a:noFill/>
                </a:ln>
                <a:effectLst/>
                <a:latin typeface="Arial" panose="020B0604020202020204" pitchFamily="34" charset="0"/>
              </a:rPr>
              <a:t>Producer</a:t>
            </a:r>
            <a:r>
              <a:rPr kumimoji="0" lang="en-US" altLang="en-US" sz="2200" b="0" i="0" u="none" strike="noStrike" cap="none" normalizeH="0" baseline="0">
                <a:ln>
                  <a:noFill/>
                </a:ln>
                <a:effectLst/>
                <a:latin typeface="Arial" panose="020B0604020202020204" pitchFamily="34" charset="0"/>
              </a:rPr>
              <a:t> – An organism, like a plant, that makes its own food and provides energy for other living things in an ecosystem. </a:t>
            </a:r>
          </a:p>
          <a:p>
            <a:pPr marL="0" marR="0" lvl="0" indent="0" defTabSz="914400" rtl="0" eaLnBrk="0" fontAlgn="base" latinLnBrk="0" hangingPunct="0">
              <a:spcBef>
                <a:spcPct val="0"/>
              </a:spcBef>
              <a:spcAft>
                <a:spcPts val="600"/>
              </a:spcAft>
              <a:buClrTx/>
              <a:buSzTx/>
              <a:buFontTx/>
              <a:buNone/>
              <a:tabLst/>
            </a:pPr>
            <a:endParaRPr kumimoji="0" lang="en-US" altLang="en-US" sz="2200" b="0" i="0" u="none" strike="noStrike" cap="none" normalizeH="0" baseline="0">
              <a:ln>
                <a:noFill/>
              </a:ln>
              <a:effectLst/>
              <a:latin typeface="Arial" panose="020B0604020202020204" pitchFamily="34" charset="0"/>
            </a:endParaRPr>
          </a:p>
        </p:txBody>
      </p:sp>
      <p:pic>
        <p:nvPicPr>
          <p:cNvPr id="6" name="Picture 5" descr="Plant and roots">
            <a:extLst>
              <a:ext uri="{FF2B5EF4-FFF2-40B4-BE49-F238E27FC236}">
                <a16:creationId xmlns:a16="http://schemas.microsoft.com/office/drawing/2014/main" id="{92194C6E-0180-352A-D071-76EFDC2D33FA}"/>
              </a:ext>
            </a:extLst>
          </p:cNvPr>
          <p:cNvPicPr>
            <a:picLocks noChangeAspect="1"/>
          </p:cNvPicPr>
          <p:nvPr/>
        </p:nvPicPr>
        <p:blipFill>
          <a:blip r:embed="rId2"/>
          <a:srcRect r="7643"/>
          <a:stretch/>
        </p:blipFill>
        <p:spPr>
          <a:xfrm>
            <a:off x="7675658" y="2093976"/>
            <a:ext cx="3941064" cy="4096512"/>
          </a:xfrm>
          <a:prstGeom prst="rect">
            <a:avLst/>
          </a:prstGeom>
        </p:spPr>
      </p:pic>
    </p:spTree>
    <p:extLst>
      <p:ext uri="{BB962C8B-B14F-4D97-AF65-F5344CB8AC3E}">
        <p14:creationId xmlns:p14="http://schemas.microsoft.com/office/powerpoint/2010/main" val="4111497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blue lines on a black background&#10;&#10;Description automatically generated">
            <a:extLst>
              <a:ext uri="{FF2B5EF4-FFF2-40B4-BE49-F238E27FC236}">
                <a16:creationId xmlns:a16="http://schemas.microsoft.com/office/drawing/2014/main" id="{73EA5762-9611-17B6-E420-46968E86E17B}"/>
              </a:ext>
            </a:extLst>
          </p:cNvPr>
          <p:cNvPicPr>
            <a:picLocks noChangeAspect="1"/>
          </p:cNvPicPr>
          <p:nvPr/>
        </p:nvPicPr>
        <p:blipFill>
          <a:blip r:embed="rId2">
            <a:duotone>
              <a:schemeClr val="bg2">
                <a:shade val="45000"/>
                <a:satMod val="135000"/>
              </a:schemeClr>
              <a:prstClr val="white"/>
            </a:duotone>
          </a:blip>
          <a:srcRect t="12153" b="3578"/>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185900-BAD5-C8A7-CA8D-18888A4BAFFA}"/>
              </a:ext>
            </a:extLst>
          </p:cNvPr>
          <p:cNvSpPr>
            <a:spLocks noGrp="1"/>
          </p:cNvSpPr>
          <p:nvPr>
            <p:ph type="title"/>
          </p:nvPr>
        </p:nvSpPr>
        <p:spPr>
          <a:xfrm>
            <a:off x="838200" y="365125"/>
            <a:ext cx="10515600" cy="1325563"/>
          </a:xfrm>
        </p:spPr>
        <p:txBody>
          <a:bodyPr>
            <a:normAutofit/>
          </a:bodyPr>
          <a:lstStyle/>
          <a:p>
            <a:r>
              <a:rPr lang="en-US" dirty="0"/>
              <a:t>Essential Questions</a:t>
            </a:r>
          </a:p>
        </p:txBody>
      </p:sp>
      <p:graphicFrame>
        <p:nvGraphicFramePr>
          <p:cNvPr id="6" name="Rectangle 1">
            <a:extLst>
              <a:ext uri="{FF2B5EF4-FFF2-40B4-BE49-F238E27FC236}">
                <a16:creationId xmlns:a16="http://schemas.microsoft.com/office/drawing/2014/main" id="{6A8116D9-E2D6-200C-F296-8B0E6023D54F}"/>
              </a:ext>
            </a:extLst>
          </p:cNvPr>
          <p:cNvGraphicFramePr>
            <a:graphicFrameLocks noGrp="1"/>
          </p:cNvGraphicFramePr>
          <p:nvPr>
            <p:ph idx="1"/>
            <p:extLst>
              <p:ext uri="{D42A27DB-BD31-4B8C-83A1-F6EECF244321}">
                <p14:modId xmlns:p14="http://schemas.microsoft.com/office/powerpoint/2010/main" val="21821498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567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9" name="Rectangle 2078">
            <a:extLst>
              <a:ext uri="{FF2B5EF4-FFF2-40B4-BE49-F238E27FC236}">
                <a16:creationId xmlns:a16="http://schemas.microsoft.com/office/drawing/2014/main" id="{10EB215C-7839-4CEA-AA02-B8F7755F9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1" name="Freeform: Shape 2080">
            <a:extLst>
              <a:ext uri="{FF2B5EF4-FFF2-40B4-BE49-F238E27FC236}">
                <a16:creationId xmlns:a16="http://schemas.microsoft.com/office/drawing/2014/main" id="{91011C6D-05BE-4D99-8C11-A0E478B12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0915134" cy="2251389"/>
          </a:xfrm>
          <a:custGeom>
            <a:avLst/>
            <a:gdLst>
              <a:gd name="connsiteX0" fmla="*/ 0 w 10915134"/>
              <a:gd name="connsiteY0" fmla="*/ 0 h 2251389"/>
              <a:gd name="connsiteX1" fmla="*/ 10915134 w 10915134"/>
              <a:gd name="connsiteY1" fmla="*/ 0 h 2251389"/>
              <a:gd name="connsiteX2" fmla="*/ 10882980 w 10915134"/>
              <a:gd name="connsiteY2" fmla="*/ 49990 h 2251389"/>
              <a:gd name="connsiteX3" fmla="*/ 10834795 w 10915134"/>
              <a:gd name="connsiteY3" fmla="*/ 110024 h 2251389"/>
              <a:gd name="connsiteX4" fmla="*/ 10738392 w 10915134"/>
              <a:gd name="connsiteY4" fmla="*/ 165813 h 2251389"/>
              <a:gd name="connsiteX5" fmla="*/ 10633692 w 10915134"/>
              <a:gd name="connsiteY5" fmla="*/ 209264 h 2251389"/>
              <a:gd name="connsiteX6" fmla="*/ 10586800 w 10915134"/>
              <a:gd name="connsiteY6" fmla="*/ 239716 h 2251389"/>
              <a:gd name="connsiteX7" fmla="*/ 10501658 w 10915134"/>
              <a:gd name="connsiteY7" fmla="*/ 307174 h 2251389"/>
              <a:gd name="connsiteX8" fmla="*/ 10404067 w 10915134"/>
              <a:gd name="connsiteY8" fmla="*/ 412395 h 2251389"/>
              <a:gd name="connsiteX9" fmla="*/ 10380953 w 10915134"/>
              <a:gd name="connsiteY9" fmla="*/ 472334 h 2251389"/>
              <a:gd name="connsiteX10" fmla="*/ 10341416 w 10915134"/>
              <a:gd name="connsiteY10" fmla="*/ 504774 h 2251389"/>
              <a:gd name="connsiteX11" fmla="*/ 10326329 w 10915134"/>
              <a:gd name="connsiteY11" fmla="*/ 523459 h 2251389"/>
              <a:gd name="connsiteX12" fmla="*/ 10298289 w 10915134"/>
              <a:gd name="connsiteY12" fmla="*/ 532173 h 2251389"/>
              <a:gd name="connsiteX13" fmla="*/ 10243127 w 10915134"/>
              <a:gd name="connsiteY13" fmla="*/ 540715 h 2251389"/>
              <a:gd name="connsiteX14" fmla="*/ 10141243 w 10915134"/>
              <a:gd name="connsiteY14" fmla="*/ 592343 h 2251389"/>
              <a:gd name="connsiteX15" fmla="*/ 9940352 w 10915134"/>
              <a:gd name="connsiteY15" fmla="*/ 631518 h 2251389"/>
              <a:gd name="connsiteX16" fmla="*/ 9836226 w 10915134"/>
              <a:gd name="connsiteY16" fmla="*/ 660496 h 2251389"/>
              <a:gd name="connsiteX17" fmla="*/ 9686899 w 10915134"/>
              <a:gd name="connsiteY17" fmla="*/ 683782 h 2251389"/>
              <a:gd name="connsiteX18" fmla="*/ 9578209 w 10915134"/>
              <a:gd name="connsiteY18" fmla="*/ 709781 h 2251389"/>
              <a:gd name="connsiteX19" fmla="*/ 9437298 w 10915134"/>
              <a:gd name="connsiteY19" fmla="*/ 757337 h 2251389"/>
              <a:gd name="connsiteX20" fmla="*/ 9435498 w 10915134"/>
              <a:gd name="connsiteY20" fmla="*/ 759689 h 2251389"/>
              <a:gd name="connsiteX21" fmla="*/ 9413910 w 10915134"/>
              <a:gd name="connsiteY21" fmla="*/ 764531 h 2251389"/>
              <a:gd name="connsiteX22" fmla="*/ 9361370 w 10915134"/>
              <a:gd name="connsiteY22" fmla="*/ 760593 h 2251389"/>
              <a:gd name="connsiteX23" fmla="*/ 9356626 w 10915134"/>
              <a:gd name="connsiteY23" fmla="*/ 764594 h 2251389"/>
              <a:gd name="connsiteX24" fmla="*/ 9311281 w 10915134"/>
              <a:gd name="connsiteY24" fmla="*/ 769260 h 2251389"/>
              <a:gd name="connsiteX25" fmla="*/ 9311173 w 10915134"/>
              <a:gd name="connsiteY25" fmla="*/ 771337 h 2251389"/>
              <a:gd name="connsiteX26" fmla="*/ 9300658 w 10915134"/>
              <a:gd name="connsiteY26" fmla="*/ 781452 h 2251389"/>
              <a:gd name="connsiteX27" fmla="*/ 9279376 w 10915134"/>
              <a:gd name="connsiteY27" fmla="*/ 796188 h 2251389"/>
              <a:gd name="connsiteX28" fmla="*/ 9189502 w 10915134"/>
              <a:gd name="connsiteY28" fmla="*/ 860175 h 2251389"/>
              <a:gd name="connsiteX29" fmla="*/ 9180260 w 10915134"/>
              <a:gd name="connsiteY29" fmla="*/ 862300 h 2251389"/>
              <a:gd name="connsiteX30" fmla="*/ 9180186 w 10915134"/>
              <a:gd name="connsiteY30" fmla="*/ 862799 h 2251389"/>
              <a:gd name="connsiteX31" fmla="*/ 9170652 w 10915134"/>
              <a:gd name="connsiteY31" fmla="*/ 865945 h 2251389"/>
              <a:gd name="connsiteX32" fmla="*/ 9145484 w 10915134"/>
              <a:gd name="connsiteY32" fmla="*/ 870300 h 2251389"/>
              <a:gd name="connsiteX33" fmla="*/ 9140031 w 10915134"/>
              <a:gd name="connsiteY33" fmla="*/ 874741 h 2251389"/>
              <a:gd name="connsiteX34" fmla="*/ 9138892 w 10915134"/>
              <a:gd name="connsiteY34" fmla="*/ 880860 h 2251389"/>
              <a:gd name="connsiteX35" fmla="*/ 9107257 w 10915134"/>
              <a:gd name="connsiteY35" fmla="*/ 903704 h 2251389"/>
              <a:gd name="connsiteX36" fmla="*/ 9034880 w 10915134"/>
              <a:gd name="connsiteY36" fmla="*/ 948837 h 2251389"/>
              <a:gd name="connsiteX37" fmla="*/ 8950600 w 10915134"/>
              <a:gd name="connsiteY37" fmla="*/ 994853 h 2251389"/>
              <a:gd name="connsiteX38" fmla="*/ 8753014 w 10915134"/>
              <a:gd name="connsiteY38" fmla="*/ 1118658 h 2251389"/>
              <a:gd name="connsiteX39" fmla="*/ 8581094 w 10915134"/>
              <a:gd name="connsiteY39" fmla="*/ 1153261 h 2251389"/>
              <a:gd name="connsiteX40" fmla="*/ 8498175 w 10915134"/>
              <a:gd name="connsiteY40" fmla="*/ 1187969 h 2251389"/>
              <a:gd name="connsiteX41" fmla="*/ 8448788 w 10915134"/>
              <a:gd name="connsiteY41" fmla="*/ 1206463 h 2251389"/>
              <a:gd name="connsiteX42" fmla="*/ 8367996 w 10915134"/>
              <a:gd name="connsiteY42" fmla="*/ 1232783 h 2251389"/>
              <a:gd name="connsiteX43" fmla="*/ 8367423 w 10915134"/>
              <a:gd name="connsiteY43" fmla="*/ 1238278 h 2251389"/>
              <a:gd name="connsiteX44" fmla="*/ 8359640 w 10915134"/>
              <a:gd name="connsiteY44" fmla="*/ 1246782 h 2251389"/>
              <a:gd name="connsiteX45" fmla="*/ 8346100 w 10915134"/>
              <a:gd name="connsiteY45" fmla="*/ 1266142 h 2251389"/>
              <a:gd name="connsiteX46" fmla="*/ 8318833 w 10915134"/>
              <a:gd name="connsiteY46" fmla="*/ 1292714 h 2251389"/>
              <a:gd name="connsiteX47" fmla="*/ 8317719 w 10915134"/>
              <a:gd name="connsiteY47" fmla="*/ 1291904 h 2251389"/>
              <a:gd name="connsiteX48" fmla="*/ 8307730 w 10915134"/>
              <a:gd name="connsiteY48" fmla="*/ 1293984 h 2251389"/>
              <a:gd name="connsiteX49" fmla="*/ 8240756 w 10915134"/>
              <a:gd name="connsiteY49" fmla="*/ 1301537 h 2251389"/>
              <a:gd name="connsiteX50" fmla="*/ 8216639 w 10915134"/>
              <a:gd name="connsiteY50" fmla="*/ 1327887 h 2251389"/>
              <a:gd name="connsiteX51" fmla="*/ 8211337 w 10915134"/>
              <a:gd name="connsiteY51" fmla="*/ 1332570 h 2251389"/>
              <a:gd name="connsiteX52" fmla="*/ 8211048 w 10915134"/>
              <a:gd name="connsiteY52" fmla="*/ 1332403 h 2251389"/>
              <a:gd name="connsiteX53" fmla="*/ 8205085 w 10915134"/>
              <a:gd name="connsiteY53" fmla="*/ 1336831 h 2251389"/>
              <a:gd name="connsiteX54" fmla="*/ 8137554 w 10915134"/>
              <a:gd name="connsiteY54" fmla="*/ 1342145 h 2251389"/>
              <a:gd name="connsiteX55" fmla="*/ 8054564 w 10915134"/>
              <a:gd name="connsiteY55" fmla="*/ 1367911 h 2251389"/>
              <a:gd name="connsiteX56" fmla="*/ 7973237 w 10915134"/>
              <a:gd name="connsiteY56" fmla="*/ 1397544 h 2251389"/>
              <a:gd name="connsiteX57" fmla="*/ 7944198 w 10915134"/>
              <a:gd name="connsiteY57" fmla="*/ 1410276 h 2251389"/>
              <a:gd name="connsiteX58" fmla="*/ 7890643 w 10915134"/>
              <a:gd name="connsiteY58" fmla="*/ 1424144 h 2251389"/>
              <a:gd name="connsiteX59" fmla="*/ 7864997 w 10915134"/>
              <a:gd name="connsiteY59" fmla="*/ 1425023 h 2251389"/>
              <a:gd name="connsiteX60" fmla="*/ 7864067 w 10915134"/>
              <a:gd name="connsiteY60" fmla="*/ 1426002 h 2251389"/>
              <a:gd name="connsiteX61" fmla="*/ 7861153 w 10915134"/>
              <a:gd name="connsiteY61" fmla="*/ 1423038 h 2251389"/>
              <a:gd name="connsiteX62" fmla="*/ 7844586 w 10915134"/>
              <a:gd name="connsiteY62" fmla="*/ 1429169 h 2251389"/>
              <a:gd name="connsiteX63" fmla="*/ 7840350 w 10915134"/>
              <a:gd name="connsiteY63" fmla="*/ 1432451 h 2251389"/>
              <a:gd name="connsiteX64" fmla="*/ 7833722 w 10915134"/>
              <a:gd name="connsiteY64" fmla="*/ 1435148 h 2251389"/>
              <a:gd name="connsiteX65" fmla="*/ 7833492 w 10915134"/>
              <a:gd name="connsiteY65" fmla="*/ 1434901 h 2251389"/>
              <a:gd name="connsiteX66" fmla="*/ 7827413 w 10915134"/>
              <a:gd name="connsiteY66" fmla="*/ 1438043 h 2251389"/>
              <a:gd name="connsiteX67" fmla="*/ 7798463 w 10915134"/>
              <a:gd name="connsiteY67" fmla="*/ 1457407 h 2251389"/>
              <a:gd name="connsiteX68" fmla="*/ 7759015 w 10915134"/>
              <a:gd name="connsiteY68" fmla="*/ 1458666 h 2251389"/>
              <a:gd name="connsiteX69" fmla="*/ 7752684 w 10915134"/>
              <a:gd name="connsiteY69" fmla="*/ 1444792 h 2251389"/>
              <a:gd name="connsiteX70" fmla="*/ 7747867 w 10915134"/>
              <a:gd name="connsiteY70" fmla="*/ 1447976 h 2251389"/>
              <a:gd name="connsiteX71" fmla="*/ 7738750 w 10915134"/>
              <a:gd name="connsiteY71" fmla="*/ 1456574 h 2251389"/>
              <a:gd name="connsiteX72" fmla="*/ 7735619 w 10915134"/>
              <a:gd name="connsiteY72" fmla="*/ 1456320 h 2251389"/>
              <a:gd name="connsiteX73" fmla="*/ 7705072 w 10915134"/>
              <a:gd name="connsiteY73" fmla="*/ 1465768 h 2251389"/>
              <a:gd name="connsiteX74" fmla="*/ 7696073 w 10915134"/>
              <a:gd name="connsiteY74" fmla="*/ 1462212 h 2251389"/>
              <a:gd name="connsiteX75" fmla="*/ 7692096 w 10915134"/>
              <a:gd name="connsiteY75" fmla="*/ 1462163 h 2251389"/>
              <a:gd name="connsiteX76" fmla="*/ 7674689 w 10915134"/>
              <a:gd name="connsiteY76" fmla="*/ 1477613 h 2251389"/>
              <a:gd name="connsiteX77" fmla="*/ 7665348 w 10915134"/>
              <a:gd name="connsiteY77" fmla="*/ 1483862 h 2251389"/>
              <a:gd name="connsiteX78" fmla="*/ 7606276 w 10915134"/>
              <a:gd name="connsiteY78" fmla="*/ 1538521 h 2251389"/>
              <a:gd name="connsiteX79" fmla="*/ 7504695 w 10915134"/>
              <a:gd name="connsiteY79" fmla="*/ 1566686 h 2251389"/>
              <a:gd name="connsiteX80" fmla="*/ 7401270 w 10915134"/>
              <a:gd name="connsiteY80" fmla="*/ 1597361 h 2251389"/>
              <a:gd name="connsiteX81" fmla="*/ 7320321 w 10915134"/>
              <a:gd name="connsiteY81" fmla="*/ 1619535 h 2251389"/>
              <a:gd name="connsiteX82" fmla="*/ 7149526 w 10915134"/>
              <a:gd name="connsiteY82" fmla="*/ 1743630 h 2251389"/>
              <a:gd name="connsiteX83" fmla="*/ 7105391 w 10915134"/>
              <a:gd name="connsiteY83" fmla="*/ 1752328 h 2251389"/>
              <a:gd name="connsiteX84" fmla="*/ 7071654 w 10915134"/>
              <a:gd name="connsiteY84" fmla="*/ 1785091 h 2251389"/>
              <a:gd name="connsiteX85" fmla="*/ 7054359 w 10915134"/>
              <a:gd name="connsiteY85" fmla="*/ 1782439 h 2251389"/>
              <a:gd name="connsiteX86" fmla="*/ 7051319 w 10915134"/>
              <a:gd name="connsiteY86" fmla="*/ 1781706 h 2251389"/>
              <a:gd name="connsiteX87" fmla="*/ 7040377 w 10915134"/>
              <a:gd name="connsiteY87" fmla="*/ 1784767 h 2251389"/>
              <a:gd name="connsiteX88" fmla="*/ 7035771 w 10915134"/>
              <a:gd name="connsiteY88" fmla="*/ 1778137 h 2251389"/>
              <a:gd name="connsiteX89" fmla="*/ 7018208 w 10915134"/>
              <a:gd name="connsiteY89" fmla="*/ 1777373 h 2251389"/>
              <a:gd name="connsiteX90" fmla="*/ 6998493 w 10915134"/>
              <a:gd name="connsiteY90" fmla="*/ 1785098 h 2251389"/>
              <a:gd name="connsiteX91" fmla="*/ 6928288 w 10915134"/>
              <a:gd name="connsiteY91" fmla="*/ 1811732 h 2251389"/>
              <a:gd name="connsiteX92" fmla="*/ 6917773 w 10915134"/>
              <a:gd name="connsiteY92" fmla="*/ 1820666 h 2251389"/>
              <a:gd name="connsiteX93" fmla="*/ 6881789 w 10915134"/>
              <a:gd name="connsiteY93" fmla="*/ 1828309 h 2251389"/>
              <a:gd name="connsiteX94" fmla="*/ 6879926 w 10915134"/>
              <a:gd name="connsiteY94" fmla="*/ 1830591 h 2251389"/>
              <a:gd name="connsiteX95" fmla="*/ 6845508 w 10915134"/>
              <a:gd name="connsiteY95" fmla="*/ 1841035 h 2251389"/>
              <a:gd name="connsiteX96" fmla="*/ 6786683 w 10915134"/>
              <a:gd name="connsiteY96" fmla="*/ 1868367 h 2251389"/>
              <a:gd name="connsiteX97" fmla="*/ 6773874 w 10915134"/>
              <a:gd name="connsiteY97" fmla="*/ 1863267 h 2251389"/>
              <a:gd name="connsiteX98" fmla="*/ 6771241 w 10915134"/>
              <a:gd name="connsiteY98" fmla="*/ 1859449 h 2251389"/>
              <a:gd name="connsiteX99" fmla="*/ 6755065 w 10915134"/>
              <a:gd name="connsiteY99" fmla="*/ 1866822 h 2251389"/>
              <a:gd name="connsiteX100" fmla="*/ 6740854 w 10915134"/>
              <a:gd name="connsiteY100" fmla="*/ 1865352 h 2251389"/>
              <a:gd name="connsiteX101" fmla="*/ 6730997 w 10915134"/>
              <a:gd name="connsiteY101" fmla="*/ 1874155 h 2251389"/>
              <a:gd name="connsiteX102" fmla="*/ 6714212 w 10915134"/>
              <a:gd name="connsiteY102" fmla="*/ 1876293 h 2251389"/>
              <a:gd name="connsiteX103" fmla="*/ 6693130 w 10915134"/>
              <a:gd name="connsiteY103" fmla="*/ 1876808 h 2251389"/>
              <a:gd name="connsiteX104" fmla="*/ 6674405 w 10915134"/>
              <a:gd name="connsiteY104" fmla="*/ 1873459 h 2251389"/>
              <a:gd name="connsiteX105" fmla="*/ 6647714 w 10915134"/>
              <a:gd name="connsiteY105" fmla="*/ 1878941 h 2251389"/>
              <a:gd name="connsiteX106" fmla="*/ 6586613 w 10915134"/>
              <a:gd name="connsiteY106" fmla="*/ 1887053 h 2251389"/>
              <a:gd name="connsiteX107" fmla="*/ 6540424 w 10915134"/>
              <a:gd name="connsiteY107" fmla="*/ 1893269 h 2251389"/>
              <a:gd name="connsiteX108" fmla="*/ 6460034 w 10915134"/>
              <a:gd name="connsiteY108" fmla="*/ 1911286 h 2251389"/>
              <a:gd name="connsiteX109" fmla="*/ 6445449 w 10915134"/>
              <a:gd name="connsiteY109" fmla="*/ 1926499 h 2251389"/>
              <a:gd name="connsiteX110" fmla="*/ 6407092 w 10915134"/>
              <a:gd name="connsiteY110" fmla="*/ 1921993 h 2251389"/>
              <a:gd name="connsiteX111" fmla="*/ 6396332 w 10915134"/>
              <a:gd name="connsiteY111" fmla="*/ 1907025 h 2251389"/>
              <a:gd name="connsiteX112" fmla="*/ 6347048 w 10915134"/>
              <a:gd name="connsiteY112" fmla="*/ 1912130 h 2251389"/>
              <a:gd name="connsiteX113" fmla="*/ 6302270 w 10915134"/>
              <a:gd name="connsiteY113" fmla="*/ 1933613 h 2251389"/>
              <a:gd name="connsiteX114" fmla="*/ 6243078 w 10915134"/>
              <a:gd name="connsiteY114" fmla="*/ 1945644 h 2251389"/>
              <a:gd name="connsiteX115" fmla="*/ 6207738 w 10915134"/>
              <a:gd name="connsiteY115" fmla="*/ 1953011 h 2251389"/>
              <a:gd name="connsiteX116" fmla="*/ 6108781 w 10915134"/>
              <a:gd name="connsiteY116" fmla="*/ 1959474 h 2251389"/>
              <a:gd name="connsiteX117" fmla="*/ 6103698 w 10915134"/>
              <a:gd name="connsiteY117" fmla="*/ 1959304 h 2251389"/>
              <a:gd name="connsiteX118" fmla="*/ 6087017 w 10915134"/>
              <a:gd name="connsiteY118" fmla="*/ 1969078 h 2251389"/>
              <a:gd name="connsiteX119" fmla="*/ 6086313 w 10915134"/>
              <a:gd name="connsiteY119" fmla="*/ 1971580 h 2251389"/>
              <a:gd name="connsiteX120" fmla="*/ 6024291 w 10915134"/>
              <a:gd name="connsiteY120" fmla="*/ 1966761 h 2251389"/>
              <a:gd name="connsiteX121" fmla="*/ 6016853 w 10915134"/>
              <a:gd name="connsiteY121" fmla="*/ 1970526 h 2251389"/>
              <a:gd name="connsiteX122" fmla="*/ 5975404 w 10915134"/>
              <a:gd name="connsiteY122" fmla="*/ 1961749 h 2251389"/>
              <a:gd name="connsiteX123" fmla="*/ 5954536 w 10915134"/>
              <a:gd name="connsiteY123" fmla="*/ 1960220 h 2251389"/>
              <a:gd name="connsiteX124" fmla="*/ 5917280 w 10915134"/>
              <a:gd name="connsiteY124" fmla="*/ 1954478 h 2251389"/>
              <a:gd name="connsiteX125" fmla="*/ 5914232 w 10915134"/>
              <a:gd name="connsiteY125" fmla="*/ 1956919 h 2251389"/>
              <a:gd name="connsiteX126" fmla="*/ 5906850 w 10915134"/>
              <a:gd name="connsiteY126" fmla="*/ 1954702 h 2251389"/>
              <a:gd name="connsiteX127" fmla="*/ 5901461 w 10915134"/>
              <a:gd name="connsiteY127" fmla="*/ 1957577 h 2251389"/>
              <a:gd name="connsiteX128" fmla="*/ 5895317 w 10915134"/>
              <a:gd name="connsiteY128" fmla="*/ 1956828 h 2251389"/>
              <a:gd name="connsiteX129" fmla="*/ 5831128 w 10915134"/>
              <a:gd name="connsiteY129" fmla="*/ 1968382 h 2251389"/>
              <a:gd name="connsiteX130" fmla="*/ 5817261 w 10915134"/>
              <a:gd name="connsiteY130" fmla="*/ 1966124 h 2251389"/>
              <a:gd name="connsiteX131" fmla="*/ 5806791 w 10915134"/>
              <a:gd name="connsiteY131" fmla="*/ 1974713 h 2251389"/>
              <a:gd name="connsiteX132" fmla="*/ 5762574 w 10915134"/>
              <a:gd name="connsiteY132" fmla="*/ 1976973 h 2251389"/>
              <a:gd name="connsiteX133" fmla="*/ 5747297 w 10915134"/>
              <a:gd name="connsiteY133" fmla="*/ 1970252 h 2251389"/>
              <a:gd name="connsiteX134" fmla="*/ 5733169 w 10915134"/>
              <a:gd name="connsiteY134" fmla="*/ 1965433 h 2251389"/>
              <a:gd name="connsiteX135" fmla="*/ 5731338 w 10915134"/>
              <a:gd name="connsiteY135" fmla="*/ 1965447 h 2251389"/>
              <a:gd name="connsiteX136" fmla="*/ 5712957 w 10915134"/>
              <a:gd name="connsiteY136" fmla="*/ 1965596 h 2251389"/>
              <a:gd name="connsiteX137" fmla="*/ 5678760 w 10915134"/>
              <a:gd name="connsiteY137" fmla="*/ 1965873 h 2251389"/>
              <a:gd name="connsiteX138" fmla="*/ 5612457 w 10915134"/>
              <a:gd name="connsiteY138" fmla="*/ 1972287 h 2251389"/>
              <a:gd name="connsiteX139" fmla="*/ 5462439 w 10915134"/>
              <a:gd name="connsiteY139" fmla="*/ 1941766 h 2251389"/>
              <a:gd name="connsiteX140" fmla="*/ 5249426 w 10915134"/>
              <a:gd name="connsiteY140" fmla="*/ 1957993 h 2251389"/>
              <a:gd name="connsiteX141" fmla="*/ 4795460 w 10915134"/>
              <a:gd name="connsiteY141" fmla="*/ 2018541 h 2251389"/>
              <a:gd name="connsiteX142" fmla="*/ 4698875 w 10915134"/>
              <a:gd name="connsiteY142" fmla="*/ 2031693 h 2251389"/>
              <a:gd name="connsiteX143" fmla="*/ 4635334 w 10915134"/>
              <a:gd name="connsiteY143" fmla="*/ 2035504 h 2251389"/>
              <a:gd name="connsiteX144" fmla="*/ 4529228 w 10915134"/>
              <a:gd name="connsiteY144" fmla="*/ 2076609 h 2251389"/>
              <a:gd name="connsiteX145" fmla="*/ 4408461 w 10915134"/>
              <a:gd name="connsiteY145" fmla="*/ 2090939 h 2251389"/>
              <a:gd name="connsiteX146" fmla="*/ 4254651 w 10915134"/>
              <a:gd name="connsiteY146" fmla="*/ 2101730 h 2251389"/>
              <a:gd name="connsiteX147" fmla="*/ 4213233 w 10915134"/>
              <a:gd name="connsiteY147" fmla="*/ 2120326 h 2251389"/>
              <a:gd name="connsiteX148" fmla="*/ 4153938 w 10915134"/>
              <a:gd name="connsiteY148" fmla="*/ 2137520 h 2251389"/>
              <a:gd name="connsiteX149" fmla="*/ 4050969 w 10915134"/>
              <a:gd name="connsiteY149" fmla="*/ 2177971 h 2251389"/>
              <a:gd name="connsiteX150" fmla="*/ 3933162 w 10915134"/>
              <a:gd name="connsiteY150" fmla="*/ 2199509 h 2251389"/>
              <a:gd name="connsiteX151" fmla="*/ 3797609 w 10915134"/>
              <a:gd name="connsiteY151" fmla="*/ 2185813 h 2251389"/>
              <a:gd name="connsiteX152" fmla="*/ 3723511 w 10915134"/>
              <a:gd name="connsiteY152" fmla="*/ 2185401 h 2251389"/>
              <a:gd name="connsiteX153" fmla="*/ 3478465 w 10915134"/>
              <a:gd name="connsiteY153" fmla="*/ 2181087 h 2251389"/>
              <a:gd name="connsiteX154" fmla="*/ 3308996 w 10915134"/>
              <a:gd name="connsiteY154" fmla="*/ 2177978 h 2251389"/>
              <a:gd name="connsiteX155" fmla="*/ 3260282 w 10915134"/>
              <a:gd name="connsiteY155" fmla="*/ 2194479 h 2251389"/>
              <a:gd name="connsiteX156" fmla="*/ 3178557 w 10915134"/>
              <a:gd name="connsiteY156" fmla="*/ 2221451 h 2251389"/>
              <a:gd name="connsiteX157" fmla="*/ 3097074 w 10915134"/>
              <a:gd name="connsiteY157" fmla="*/ 2229837 h 2251389"/>
              <a:gd name="connsiteX158" fmla="*/ 3029944 w 10915134"/>
              <a:gd name="connsiteY158" fmla="*/ 2248531 h 2251389"/>
              <a:gd name="connsiteX159" fmla="*/ 2964870 w 10915134"/>
              <a:gd name="connsiteY159" fmla="*/ 2251389 h 2251389"/>
              <a:gd name="connsiteX160" fmla="*/ 2931496 w 10915134"/>
              <a:gd name="connsiteY160" fmla="*/ 2243024 h 2251389"/>
              <a:gd name="connsiteX161" fmla="*/ 2892959 w 10915134"/>
              <a:gd name="connsiteY161" fmla="*/ 2233969 h 2251389"/>
              <a:gd name="connsiteX162" fmla="*/ 2839074 w 10915134"/>
              <a:gd name="connsiteY162" fmla="*/ 2225008 h 2251389"/>
              <a:gd name="connsiteX163" fmla="*/ 2693779 w 10915134"/>
              <a:gd name="connsiteY163" fmla="*/ 2231570 h 2251389"/>
              <a:gd name="connsiteX164" fmla="*/ 2523799 w 10915134"/>
              <a:gd name="connsiteY164" fmla="*/ 2236547 h 2251389"/>
              <a:gd name="connsiteX165" fmla="*/ 2340069 w 10915134"/>
              <a:gd name="connsiteY165" fmla="*/ 2220699 h 2251389"/>
              <a:gd name="connsiteX166" fmla="*/ 2076408 w 10915134"/>
              <a:gd name="connsiteY166" fmla="*/ 2194398 h 2251389"/>
              <a:gd name="connsiteX167" fmla="*/ 1983593 w 10915134"/>
              <a:gd name="connsiteY167" fmla="*/ 2219360 h 2251389"/>
              <a:gd name="connsiteX168" fmla="*/ 1853105 w 10915134"/>
              <a:gd name="connsiteY168" fmla="*/ 2214141 h 2251389"/>
              <a:gd name="connsiteX169" fmla="*/ 1748511 w 10915134"/>
              <a:gd name="connsiteY169" fmla="*/ 2178472 h 2251389"/>
              <a:gd name="connsiteX170" fmla="*/ 1633422 w 10915134"/>
              <a:gd name="connsiteY170" fmla="*/ 2143415 h 2251389"/>
              <a:gd name="connsiteX171" fmla="*/ 1558946 w 10915134"/>
              <a:gd name="connsiteY171" fmla="*/ 2128843 h 2251389"/>
              <a:gd name="connsiteX172" fmla="*/ 1385344 w 10915134"/>
              <a:gd name="connsiteY172" fmla="*/ 2124817 h 2251389"/>
              <a:gd name="connsiteX173" fmla="*/ 1227473 w 10915134"/>
              <a:gd name="connsiteY173" fmla="*/ 2113291 h 2251389"/>
              <a:gd name="connsiteX174" fmla="*/ 1088711 w 10915134"/>
              <a:gd name="connsiteY174" fmla="*/ 2097947 h 2251389"/>
              <a:gd name="connsiteX175" fmla="*/ 939259 w 10915134"/>
              <a:gd name="connsiteY175" fmla="*/ 2073411 h 2251389"/>
              <a:gd name="connsiteX176" fmla="*/ 914345 w 10915134"/>
              <a:gd name="connsiteY176" fmla="*/ 2063135 h 2251389"/>
              <a:gd name="connsiteX177" fmla="*/ 879393 w 10915134"/>
              <a:gd name="connsiteY177" fmla="*/ 2068419 h 2251389"/>
              <a:gd name="connsiteX178" fmla="*/ 739242 w 10915134"/>
              <a:gd name="connsiteY178" fmla="*/ 2091539 h 2251389"/>
              <a:gd name="connsiteX179" fmla="*/ 628509 w 10915134"/>
              <a:gd name="connsiteY179" fmla="*/ 2108134 h 2251389"/>
              <a:gd name="connsiteX180" fmla="*/ 508046 w 10915134"/>
              <a:gd name="connsiteY180" fmla="*/ 2109851 h 2251389"/>
              <a:gd name="connsiteX181" fmla="*/ 408793 w 10915134"/>
              <a:gd name="connsiteY181" fmla="*/ 2105335 h 2251389"/>
              <a:gd name="connsiteX182" fmla="*/ 259142 w 10915134"/>
              <a:gd name="connsiteY182" fmla="*/ 2115883 h 2251389"/>
              <a:gd name="connsiteX183" fmla="*/ 91266 w 10915134"/>
              <a:gd name="connsiteY183" fmla="*/ 2135533 h 2251389"/>
              <a:gd name="connsiteX184" fmla="*/ 12251 w 10915134"/>
              <a:gd name="connsiteY184" fmla="*/ 2121489 h 2251389"/>
              <a:gd name="connsiteX185" fmla="*/ 0 w 10915134"/>
              <a:gd name="connsiteY185" fmla="*/ 2122164 h 225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10915134" h="2251389">
                <a:moveTo>
                  <a:pt x="0" y="0"/>
                </a:moveTo>
                <a:lnTo>
                  <a:pt x="10915134" y="0"/>
                </a:lnTo>
                <a:lnTo>
                  <a:pt x="10882980" y="49990"/>
                </a:lnTo>
                <a:cubicBezTo>
                  <a:pt x="10880871" y="52147"/>
                  <a:pt x="10836905" y="107867"/>
                  <a:pt x="10834795" y="110024"/>
                </a:cubicBezTo>
                <a:cubicBezTo>
                  <a:pt x="10820319" y="128194"/>
                  <a:pt x="10762503" y="175620"/>
                  <a:pt x="10738392" y="165813"/>
                </a:cubicBezTo>
                <a:cubicBezTo>
                  <a:pt x="10748670" y="186392"/>
                  <a:pt x="10638347" y="188684"/>
                  <a:pt x="10633692" y="209264"/>
                </a:cubicBezTo>
                <a:cubicBezTo>
                  <a:pt x="10631767" y="225908"/>
                  <a:pt x="10597419" y="233945"/>
                  <a:pt x="10586800" y="239716"/>
                </a:cubicBezTo>
                <a:cubicBezTo>
                  <a:pt x="10579628" y="256520"/>
                  <a:pt x="10520682" y="224915"/>
                  <a:pt x="10501658" y="307174"/>
                </a:cubicBezTo>
                <a:cubicBezTo>
                  <a:pt x="10447727" y="313339"/>
                  <a:pt x="10447126" y="425780"/>
                  <a:pt x="10404067" y="412395"/>
                </a:cubicBezTo>
                <a:cubicBezTo>
                  <a:pt x="10392937" y="413598"/>
                  <a:pt x="10388815" y="467371"/>
                  <a:pt x="10380953" y="472334"/>
                </a:cubicBezTo>
                <a:lnTo>
                  <a:pt x="10341416" y="504774"/>
                </a:lnTo>
                <a:lnTo>
                  <a:pt x="10326329" y="523459"/>
                </a:lnTo>
                <a:lnTo>
                  <a:pt x="10298289" y="532173"/>
                </a:lnTo>
                <a:cubicBezTo>
                  <a:pt x="10284422" y="535049"/>
                  <a:pt x="10265952" y="533199"/>
                  <a:pt x="10243127" y="540715"/>
                </a:cubicBezTo>
                <a:cubicBezTo>
                  <a:pt x="10203910" y="562831"/>
                  <a:pt x="10165274" y="534580"/>
                  <a:pt x="10141243" y="592343"/>
                </a:cubicBezTo>
                <a:cubicBezTo>
                  <a:pt x="10059374" y="598371"/>
                  <a:pt x="10021953" y="650378"/>
                  <a:pt x="9940352" y="631518"/>
                </a:cubicBezTo>
                <a:cubicBezTo>
                  <a:pt x="9959797" y="646419"/>
                  <a:pt x="9860152" y="623282"/>
                  <a:pt x="9836226" y="660496"/>
                </a:cubicBezTo>
                <a:cubicBezTo>
                  <a:pt x="9788121" y="672556"/>
                  <a:pt x="9760988" y="668531"/>
                  <a:pt x="9686899" y="683782"/>
                </a:cubicBezTo>
                <a:cubicBezTo>
                  <a:pt x="9623800" y="700369"/>
                  <a:pt x="9613948" y="700871"/>
                  <a:pt x="9578209" y="709781"/>
                </a:cubicBezTo>
                <a:lnTo>
                  <a:pt x="9437298" y="757337"/>
                </a:lnTo>
                <a:lnTo>
                  <a:pt x="9435498" y="759689"/>
                </a:lnTo>
                <a:cubicBezTo>
                  <a:pt x="9426240" y="765982"/>
                  <a:pt x="9419508" y="766527"/>
                  <a:pt x="9413910" y="764531"/>
                </a:cubicBezTo>
                <a:lnTo>
                  <a:pt x="9361370" y="760593"/>
                </a:lnTo>
                <a:lnTo>
                  <a:pt x="9356626" y="764594"/>
                </a:lnTo>
                <a:lnTo>
                  <a:pt x="9311281" y="769260"/>
                </a:lnTo>
                <a:cubicBezTo>
                  <a:pt x="9311245" y="769953"/>
                  <a:pt x="9311210" y="770644"/>
                  <a:pt x="9311173" y="771337"/>
                </a:cubicBezTo>
                <a:cubicBezTo>
                  <a:pt x="9309900" y="776105"/>
                  <a:pt x="9307010" y="779823"/>
                  <a:pt x="9300658" y="781452"/>
                </a:cubicBezTo>
                <a:cubicBezTo>
                  <a:pt x="9318003" y="808459"/>
                  <a:pt x="9299643" y="793767"/>
                  <a:pt x="9279376" y="796188"/>
                </a:cubicBezTo>
                <a:cubicBezTo>
                  <a:pt x="9260850" y="809309"/>
                  <a:pt x="9206021" y="849156"/>
                  <a:pt x="9189502" y="860175"/>
                </a:cubicBezTo>
                <a:lnTo>
                  <a:pt x="9180260" y="862300"/>
                </a:lnTo>
                <a:cubicBezTo>
                  <a:pt x="9180236" y="862466"/>
                  <a:pt x="9180211" y="862633"/>
                  <a:pt x="9180186" y="862799"/>
                </a:cubicBezTo>
                <a:cubicBezTo>
                  <a:pt x="9178407" y="864232"/>
                  <a:pt x="9175456" y="865295"/>
                  <a:pt x="9170652" y="865945"/>
                </a:cubicBezTo>
                <a:lnTo>
                  <a:pt x="9145484" y="870300"/>
                </a:lnTo>
                <a:lnTo>
                  <a:pt x="9140031" y="874741"/>
                </a:lnTo>
                <a:lnTo>
                  <a:pt x="9138892" y="880860"/>
                </a:lnTo>
                <a:lnTo>
                  <a:pt x="9107257" y="903704"/>
                </a:lnTo>
                <a:cubicBezTo>
                  <a:pt x="9091321" y="899193"/>
                  <a:pt x="9043942" y="941365"/>
                  <a:pt x="9034880" y="948837"/>
                </a:cubicBezTo>
                <a:lnTo>
                  <a:pt x="8950600" y="994853"/>
                </a:lnTo>
                <a:cubicBezTo>
                  <a:pt x="8865196" y="1081843"/>
                  <a:pt x="8818875" y="1077389"/>
                  <a:pt x="8753014" y="1118658"/>
                </a:cubicBezTo>
                <a:cubicBezTo>
                  <a:pt x="8692981" y="1124704"/>
                  <a:pt x="8636332" y="1128410"/>
                  <a:pt x="8581094" y="1153261"/>
                </a:cubicBezTo>
                <a:cubicBezTo>
                  <a:pt x="8538621" y="1164812"/>
                  <a:pt x="8511758" y="1169577"/>
                  <a:pt x="8498175" y="1187969"/>
                </a:cubicBezTo>
                <a:lnTo>
                  <a:pt x="8448788" y="1206463"/>
                </a:lnTo>
                <a:lnTo>
                  <a:pt x="8367996" y="1232783"/>
                </a:lnTo>
                <a:cubicBezTo>
                  <a:pt x="8367806" y="1234615"/>
                  <a:pt x="8367614" y="1236446"/>
                  <a:pt x="8367423" y="1238278"/>
                </a:cubicBezTo>
                <a:lnTo>
                  <a:pt x="8359640" y="1246782"/>
                </a:lnTo>
                <a:lnTo>
                  <a:pt x="8346100" y="1266142"/>
                </a:lnTo>
                <a:lnTo>
                  <a:pt x="8318833" y="1292714"/>
                </a:lnTo>
                <a:lnTo>
                  <a:pt x="8317719" y="1291904"/>
                </a:lnTo>
                <a:cubicBezTo>
                  <a:pt x="8314688" y="1290662"/>
                  <a:pt x="8311461" y="1290840"/>
                  <a:pt x="8307730" y="1293984"/>
                </a:cubicBezTo>
                <a:cubicBezTo>
                  <a:pt x="8294903" y="1295590"/>
                  <a:pt x="8255937" y="1295887"/>
                  <a:pt x="8240756" y="1301537"/>
                </a:cubicBezTo>
                <a:cubicBezTo>
                  <a:pt x="8233324" y="1310481"/>
                  <a:pt x="8225256" y="1319366"/>
                  <a:pt x="8216639" y="1327887"/>
                </a:cubicBezTo>
                <a:lnTo>
                  <a:pt x="8211337" y="1332570"/>
                </a:lnTo>
                <a:lnTo>
                  <a:pt x="8211048" y="1332403"/>
                </a:lnTo>
                <a:cubicBezTo>
                  <a:pt x="8209501" y="1332874"/>
                  <a:pt x="8207607" y="1334206"/>
                  <a:pt x="8205085" y="1336831"/>
                </a:cubicBezTo>
                <a:lnTo>
                  <a:pt x="8137554" y="1342145"/>
                </a:lnTo>
                <a:cubicBezTo>
                  <a:pt x="8105705" y="1354688"/>
                  <a:pt x="8080446" y="1339423"/>
                  <a:pt x="8054564" y="1367911"/>
                </a:cubicBezTo>
                <a:cubicBezTo>
                  <a:pt x="8024726" y="1379555"/>
                  <a:pt x="7996957" y="1380148"/>
                  <a:pt x="7973237" y="1397544"/>
                </a:cubicBezTo>
                <a:cubicBezTo>
                  <a:pt x="7961439" y="1393972"/>
                  <a:pt x="7951168" y="1394796"/>
                  <a:pt x="7944198" y="1410276"/>
                </a:cubicBezTo>
                <a:cubicBezTo>
                  <a:pt x="7915673" y="1417804"/>
                  <a:pt x="7905583" y="1403950"/>
                  <a:pt x="7890643" y="1424144"/>
                </a:cubicBezTo>
                <a:cubicBezTo>
                  <a:pt x="7869590" y="1403678"/>
                  <a:pt x="7870757" y="1414314"/>
                  <a:pt x="7864997" y="1425023"/>
                </a:cubicBezTo>
                <a:lnTo>
                  <a:pt x="7864067" y="1426002"/>
                </a:lnTo>
                <a:lnTo>
                  <a:pt x="7861153" y="1423038"/>
                </a:lnTo>
                <a:lnTo>
                  <a:pt x="7844586" y="1429169"/>
                </a:lnTo>
                <a:lnTo>
                  <a:pt x="7840350" y="1432451"/>
                </a:lnTo>
                <a:cubicBezTo>
                  <a:pt x="7837357" y="1434345"/>
                  <a:pt x="7835272" y="1435129"/>
                  <a:pt x="7833722" y="1435148"/>
                </a:cubicBezTo>
                <a:lnTo>
                  <a:pt x="7833492" y="1434901"/>
                </a:lnTo>
                <a:lnTo>
                  <a:pt x="7827413" y="1438043"/>
                </a:lnTo>
                <a:cubicBezTo>
                  <a:pt x="7817294" y="1444069"/>
                  <a:pt x="7807591" y="1450613"/>
                  <a:pt x="7798463" y="1457407"/>
                </a:cubicBezTo>
                <a:cubicBezTo>
                  <a:pt x="7789625" y="1446704"/>
                  <a:pt x="7769649" y="1464040"/>
                  <a:pt x="7759015" y="1458666"/>
                </a:cubicBezTo>
                <a:lnTo>
                  <a:pt x="7752684" y="1444792"/>
                </a:lnTo>
                <a:lnTo>
                  <a:pt x="7747867" y="1447976"/>
                </a:lnTo>
                <a:lnTo>
                  <a:pt x="7738750" y="1456574"/>
                </a:lnTo>
                <a:cubicBezTo>
                  <a:pt x="7737328" y="1457741"/>
                  <a:pt x="7736297" y="1457914"/>
                  <a:pt x="7735619" y="1456320"/>
                </a:cubicBezTo>
                <a:cubicBezTo>
                  <a:pt x="7730006" y="1457852"/>
                  <a:pt x="7711662" y="1464787"/>
                  <a:pt x="7705072" y="1465768"/>
                </a:cubicBezTo>
                <a:lnTo>
                  <a:pt x="7696073" y="1462212"/>
                </a:lnTo>
                <a:lnTo>
                  <a:pt x="7692096" y="1462163"/>
                </a:lnTo>
                <a:lnTo>
                  <a:pt x="7674689" y="1477613"/>
                </a:lnTo>
                <a:lnTo>
                  <a:pt x="7665348" y="1483862"/>
                </a:lnTo>
                <a:lnTo>
                  <a:pt x="7606276" y="1538521"/>
                </a:lnTo>
                <a:lnTo>
                  <a:pt x="7504695" y="1566686"/>
                </a:lnTo>
                <a:cubicBezTo>
                  <a:pt x="7473718" y="1603709"/>
                  <a:pt x="7404436" y="1554658"/>
                  <a:pt x="7401270" y="1597361"/>
                </a:cubicBezTo>
                <a:cubicBezTo>
                  <a:pt x="7369238" y="1613154"/>
                  <a:pt x="7363418" y="1605164"/>
                  <a:pt x="7320321" y="1619535"/>
                </a:cubicBezTo>
                <a:cubicBezTo>
                  <a:pt x="7280514" y="1668809"/>
                  <a:pt x="7198683" y="1708462"/>
                  <a:pt x="7149526" y="1743630"/>
                </a:cubicBezTo>
                <a:cubicBezTo>
                  <a:pt x="7114410" y="1721934"/>
                  <a:pt x="7136043" y="1746476"/>
                  <a:pt x="7105391" y="1752328"/>
                </a:cubicBezTo>
                <a:cubicBezTo>
                  <a:pt x="7119677" y="1779725"/>
                  <a:pt x="7066212" y="1749779"/>
                  <a:pt x="7071654" y="1785091"/>
                </a:cubicBezTo>
                <a:cubicBezTo>
                  <a:pt x="7065905" y="1785038"/>
                  <a:pt x="7060161" y="1783873"/>
                  <a:pt x="7054359" y="1782439"/>
                </a:cubicBezTo>
                <a:lnTo>
                  <a:pt x="7051319" y="1781706"/>
                </a:lnTo>
                <a:lnTo>
                  <a:pt x="7040377" y="1784767"/>
                </a:lnTo>
                <a:lnTo>
                  <a:pt x="7035771" y="1778137"/>
                </a:lnTo>
                <a:lnTo>
                  <a:pt x="7018208" y="1777373"/>
                </a:lnTo>
                <a:cubicBezTo>
                  <a:pt x="7011866" y="1778247"/>
                  <a:pt x="7005318" y="1780539"/>
                  <a:pt x="6998493" y="1785098"/>
                </a:cubicBezTo>
                <a:cubicBezTo>
                  <a:pt x="6983689" y="1806072"/>
                  <a:pt x="6952865" y="1800516"/>
                  <a:pt x="6928288" y="1811732"/>
                </a:cubicBezTo>
                <a:lnTo>
                  <a:pt x="6917773" y="1820666"/>
                </a:lnTo>
                <a:lnTo>
                  <a:pt x="6881789" y="1828309"/>
                </a:lnTo>
                <a:lnTo>
                  <a:pt x="6879926" y="1830591"/>
                </a:lnTo>
                <a:cubicBezTo>
                  <a:pt x="6873880" y="1832712"/>
                  <a:pt x="6861049" y="1834739"/>
                  <a:pt x="6845508" y="1841035"/>
                </a:cubicBezTo>
                <a:lnTo>
                  <a:pt x="6786683" y="1868367"/>
                </a:lnTo>
                <a:lnTo>
                  <a:pt x="6773874" y="1863267"/>
                </a:lnTo>
                <a:lnTo>
                  <a:pt x="6771241" y="1859449"/>
                </a:lnTo>
                <a:lnTo>
                  <a:pt x="6755065" y="1866822"/>
                </a:lnTo>
                <a:lnTo>
                  <a:pt x="6740854" y="1865352"/>
                </a:lnTo>
                <a:lnTo>
                  <a:pt x="6730997" y="1874155"/>
                </a:lnTo>
                <a:lnTo>
                  <a:pt x="6714212" y="1876293"/>
                </a:lnTo>
                <a:cubicBezTo>
                  <a:pt x="6707919" y="1876308"/>
                  <a:pt x="6700834" y="1876122"/>
                  <a:pt x="6693130" y="1876808"/>
                </a:cubicBezTo>
                <a:lnTo>
                  <a:pt x="6674405" y="1873459"/>
                </a:lnTo>
                <a:lnTo>
                  <a:pt x="6647714" y="1878941"/>
                </a:lnTo>
                <a:cubicBezTo>
                  <a:pt x="6627122" y="1883360"/>
                  <a:pt x="6607220" y="1886896"/>
                  <a:pt x="6586613" y="1887053"/>
                </a:cubicBezTo>
                <a:cubicBezTo>
                  <a:pt x="6572205" y="1895536"/>
                  <a:pt x="6557706" y="1900239"/>
                  <a:pt x="6540424" y="1893269"/>
                </a:cubicBezTo>
                <a:cubicBezTo>
                  <a:pt x="6497538" y="1902769"/>
                  <a:pt x="6490601" y="1917381"/>
                  <a:pt x="6460034" y="1911286"/>
                </a:cubicBezTo>
                <a:cubicBezTo>
                  <a:pt x="6453811" y="1919532"/>
                  <a:pt x="6449254" y="1924158"/>
                  <a:pt x="6445449" y="1926499"/>
                </a:cubicBezTo>
                <a:cubicBezTo>
                  <a:pt x="6434030" y="1933525"/>
                  <a:pt x="6429411" y="1919994"/>
                  <a:pt x="6407092" y="1921993"/>
                </a:cubicBezTo>
                <a:cubicBezTo>
                  <a:pt x="6382682" y="1922166"/>
                  <a:pt x="6418607" y="1903450"/>
                  <a:pt x="6396332" y="1907025"/>
                </a:cubicBezTo>
                <a:cubicBezTo>
                  <a:pt x="6376015" y="1918727"/>
                  <a:pt x="6367614" y="1898795"/>
                  <a:pt x="6347048" y="1912130"/>
                </a:cubicBezTo>
                <a:cubicBezTo>
                  <a:pt x="6360109" y="1925598"/>
                  <a:pt x="6297691" y="1920276"/>
                  <a:pt x="6302270" y="1933613"/>
                </a:cubicBezTo>
                <a:cubicBezTo>
                  <a:pt x="6272680" y="1919839"/>
                  <a:pt x="6273323" y="1945036"/>
                  <a:pt x="6243078" y="1945644"/>
                </a:cubicBezTo>
                <a:cubicBezTo>
                  <a:pt x="6226744" y="1941607"/>
                  <a:pt x="6216828" y="1942552"/>
                  <a:pt x="6207738" y="1953011"/>
                </a:cubicBezTo>
                <a:cubicBezTo>
                  <a:pt x="6131633" y="1932600"/>
                  <a:pt x="6170923" y="1959774"/>
                  <a:pt x="6108781" y="1959474"/>
                </a:cubicBezTo>
                <a:lnTo>
                  <a:pt x="6103698" y="1959304"/>
                </a:lnTo>
                <a:lnTo>
                  <a:pt x="6087017" y="1969078"/>
                </a:lnTo>
                <a:cubicBezTo>
                  <a:pt x="6086783" y="1969912"/>
                  <a:pt x="6086547" y="1970745"/>
                  <a:pt x="6086313" y="1971580"/>
                </a:cubicBezTo>
                <a:lnTo>
                  <a:pt x="6024291" y="1966761"/>
                </a:lnTo>
                <a:lnTo>
                  <a:pt x="6016853" y="1970526"/>
                </a:lnTo>
                <a:lnTo>
                  <a:pt x="5975404" y="1961749"/>
                </a:lnTo>
                <a:lnTo>
                  <a:pt x="5954536" y="1960220"/>
                </a:lnTo>
                <a:lnTo>
                  <a:pt x="5917280" y="1954478"/>
                </a:lnTo>
                <a:lnTo>
                  <a:pt x="5914232" y="1956919"/>
                </a:lnTo>
                <a:lnTo>
                  <a:pt x="5906850" y="1954702"/>
                </a:lnTo>
                <a:lnTo>
                  <a:pt x="5901461" y="1957577"/>
                </a:lnTo>
                <a:lnTo>
                  <a:pt x="5895317" y="1956828"/>
                </a:lnTo>
                <a:cubicBezTo>
                  <a:pt x="5883595" y="1958629"/>
                  <a:pt x="5844137" y="1966833"/>
                  <a:pt x="5831128" y="1968382"/>
                </a:cubicBezTo>
                <a:lnTo>
                  <a:pt x="5817261" y="1966124"/>
                </a:lnTo>
                <a:lnTo>
                  <a:pt x="5806791" y="1974713"/>
                </a:lnTo>
                <a:lnTo>
                  <a:pt x="5762574" y="1976973"/>
                </a:lnTo>
                <a:lnTo>
                  <a:pt x="5747297" y="1970252"/>
                </a:lnTo>
                <a:lnTo>
                  <a:pt x="5733169" y="1965433"/>
                </a:lnTo>
                <a:lnTo>
                  <a:pt x="5731338" y="1965447"/>
                </a:lnTo>
                <a:lnTo>
                  <a:pt x="5712957" y="1965596"/>
                </a:lnTo>
                <a:lnTo>
                  <a:pt x="5678760" y="1965873"/>
                </a:lnTo>
                <a:cubicBezTo>
                  <a:pt x="5656934" y="1966331"/>
                  <a:pt x="5634795" y="1967772"/>
                  <a:pt x="5612457" y="1972287"/>
                </a:cubicBezTo>
                <a:cubicBezTo>
                  <a:pt x="5527023" y="1949966"/>
                  <a:pt x="5534401" y="1947926"/>
                  <a:pt x="5462439" y="1941766"/>
                </a:cubicBezTo>
                <a:cubicBezTo>
                  <a:pt x="5427425" y="1917624"/>
                  <a:pt x="5291183" y="1960519"/>
                  <a:pt x="5249426" y="1957993"/>
                </a:cubicBezTo>
                <a:cubicBezTo>
                  <a:pt x="5146406" y="1973328"/>
                  <a:pt x="4927624" y="2044719"/>
                  <a:pt x="4795460" y="2018541"/>
                </a:cubicBezTo>
                <a:cubicBezTo>
                  <a:pt x="4762844" y="2022395"/>
                  <a:pt x="4718233" y="2031407"/>
                  <a:pt x="4698875" y="2031693"/>
                </a:cubicBezTo>
                <a:lnTo>
                  <a:pt x="4635334" y="2035504"/>
                </a:lnTo>
                <a:lnTo>
                  <a:pt x="4529228" y="2076609"/>
                </a:lnTo>
                <a:cubicBezTo>
                  <a:pt x="4475152" y="2050383"/>
                  <a:pt x="4475600" y="2080729"/>
                  <a:pt x="4408461" y="2090939"/>
                </a:cubicBezTo>
                <a:cubicBezTo>
                  <a:pt x="4383821" y="2082708"/>
                  <a:pt x="4268804" y="2082966"/>
                  <a:pt x="4254651" y="2101730"/>
                </a:cubicBezTo>
                <a:cubicBezTo>
                  <a:pt x="4238862" y="2106286"/>
                  <a:pt x="4220313" y="2100544"/>
                  <a:pt x="4213233" y="2120326"/>
                </a:cubicBezTo>
                <a:cubicBezTo>
                  <a:pt x="4201430" y="2144259"/>
                  <a:pt x="4145731" y="2110137"/>
                  <a:pt x="4153938" y="2137520"/>
                </a:cubicBezTo>
                <a:cubicBezTo>
                  <a:pt x="4114396" y="2114195"/>
                  <a:pt x="4083806" y="2164553"/>
                  <a:pt x="4050969" y="2177971"/>
                </a:cubicBezTo>
                <a:cubicBezTo>
                  <a:pt x="4019767" y="2177378"/>
                  <a:pt x="4005088" y="2190554"/>
                  <a:pt x="3933162" y="2199509"/>
                </a:cubicBezTo>
                <a:cubicBezTo>
                  <a:pt x="3898830" y="2172322"/>
                  <a:pt x="3861284" y="2221170"/>
                  <a:pt x="3797609" y="2185813"/>
                </a:cubicBezTo>
                <a:cubicBezTo>
                  <a:pt x="3795667" y="2189772"/>
                  <a:pt x="3776702" y="2186188"/>
                  <a:pt x="3723511" y="2185401"/>
                </a:cubicBezTo>
                <a:cubicBezTo>
                  <a:pt x="3670320" y="2184613"/>
                  <a:pt x="3558625" y="2184230"/>
                  <a:pt x="3478465" y="2181087"/>
                </a:cubicBezTo>
                <a:cubicBezTo>
                  <a:pt x="3387474" y="2181789"/>
                  <a:pt x="3428499" y="2219948"/>
                  <a:pt x="3308996" y="2177978"/>
                </a:cubicBezTo>
                <a:cubicBezTo>
                  <a:pt x="3299910" y="2200517"/>
                  <a:pt x="3285785" y="2202748"/>
                  <a:pt x="3260282" y="2194479"/>
                </a:cubicBezTo>
                <a:cubicBezTo>
                  <a:pt x="3216295" y="2196427"/>
                  <a:pt x="3227371" y="2250251"/>
                  <a:pt x="3178557" y="2221451"/>
                </a:cubicBezTo>
                <a:cubicBezTo>
                  <a:pt x="3146795" y="2234329"/>
                  <a:pt x="3117401" y="2220418"/>
                  <a:pt x="3097074" y="2229837"/>
                </a:cubicBezTo>
                <a:lnTo>
                  <a:pt x="3029944" y="2248531"/>
                </a:lnTo>
                <a:cubicBezTo>
                  <a:pt x="2992804" y="2254069"/>
                  <a:pt x="2982389" y="2213943"/>
                  <a:pt x="2964870" y="2251389"/>
                </a:cubicBezTo>
                <a:lnTo>
                  <a:pt x="2931496" y="2243024"/>
                </a:lnTo>
                <a:lnTo>
                  <a:pt x="2892959" y="2233969"/>
                </a:lnTo>
                <a:cubicBezTo>
                  <a:pt x="2872669" y="2227791"/>
                  <a:pt x="2882203" y="2234774"/>
                  <a:pt x="2839074" y="2225008"/>
                </a:cubicBezTo>
                <a:cubicBezTo>
                  <a:pt x="2811442" y="2251884"/>
                  <a:pt x="2766379" y="2232117"/>
                  <a:pt x="2693779" y="2231570"/>
                </a:cubicBezTo>
                <a:lnTo>
                  <a:pt x="2523799" y="2236547"/>
                </a:lnTo>
                <a:cubicBezTo>
                  <a:pt x="2466172" y="2242686"/>
                  <a:pt x="2414634" y="2227724"/>
                  <a:pt x="2340069" y="2220699"/>
                </a:cubicBezTo>
                <a:cubicBezTo>
                  <a:pt x="2265503" y="2213674"/>
                  <a:pt x="2139796" y="2191971"/>
                  <a:pt x="2076408" y="2194398"/>
                </a:cubicBezTo>
                <a:cubicBezTo>
                  <a:pt x="2032508" y="2197562"/>
                  <a:pt x="2027933" y="2185141"/>
                  <a:pt x="1983593" y="2219360"/>
                </a:cubicBezTo>
                <a:cubicBezTo>
                  <a:pt x="1947094" y="2209205"/>
                  <a:pt x="1890960" y="2218305"/>
                  <a:pt x="1853105" y="2214141"/>
                </a:cubicBezTo>
                <a:cubicBezTo>
                  <a:pt x="1825748" y="2216625"/>
                  <a:pt x="1783192" y="2179879"/>
                  <a:pt x="1748511" y="2178472"/>
                </a:cubicBezTo>
                <a:cubicBezTo>
                  <a:pt x="1703498" y="2196202"/>
                  <a:pt x="1694831" y="2157630"/>
                  <a:pt x="1633422" y="2143415"/>
                </a:cubicBezTo>
                <a:cubicBezTo>
                  <a:pt x="1607630" y="2161065"/>
                  <a:pt x="1579060" y="2145077"/>
                  <a:pt x="1558946" y="2128843"/>
                </a:cubicBezTo>
                <a:cubicBezTo>
                  <a:pt x="1499069" y="2134267"/>
                  <a:pt x="1452565" y="2133855"/>
                  <a:pt x="1385344" y="2124817"/>
                </a:cubicBezTo>
                <a:cubicBezTo>
                  <a:pt x="1312492" y="2145463"/>
                  <a:pt x="1299315" y="2122756"/>
                  <a:pt x="1227473" y="2113291"/>
                </a:cubicBezTo>
                <a:cubicBezTo>
                  <a:pt x="1199075" y="2120045"/>
                  <a:pt x="1149241" y="2095660"/>
                  <a:pt x="1088711" y="2097947"/>
                </a:cubicBezTo>
                <a:cubicBezTo>
                  <a:pt x="1048569" y="2095382"/>
                  <a:pt x="1091396" y="2061344"/>
                  <a:pt x="939259" y="2073411"/>
                </a:cubicBezTo>
                <a:cubicBezTo>
                  <a:pt x="930603" y="2080267"/>
                  <a:pt x="912274" y="2072716"/>
                  <a:pt x="914345" y="2063135"/>
                </a:cubicBezTo>
                <a:cubicBezTo>
                  <a:pt x="904674" y="2065915"/>
                  <a:pt x="881392" y="2083881"/>
                  <a:pt x="879393" y="2068419"/>
                </a:cubicBezTo>
                <a:cubicBezTo>
                  <a:pt x="831068" y="2065554"/>
                  <a:pt x="782797" y="2073516"/>
                  <a:pt x="739242" y="2091539"/>
                </a:cubicBezTo>
                <a:cubicBezTo>
                  <a:pt x="713063" y="2085924"/>
                  <a:pt x="685973" y="2097939"/>
                  <a:pt x="628509" y="2108134"/>
                </a:cubicBezTo>
                <a:cubicBezTo>
                  <a:pt x="575136" y="2076613"/>
                  <a:pt x="570057" y="2131408"/>
                  <a:pt x="508046" y="2109851"/>
                </a:cubicBezTo>
                <a:cubicBezTo>
                  <a:pt x="473420" y="2105939"/>
                  <a:pt x="433697" y="2091842"/>
                  <a:pt x="408793" y="2105335"/>
                </a:cubicBezTo>
                <a:cubicBezTo>
                  <a:pt x="383633" y="2099507"/>
                  <a:pt x="299763" y="2118030"/>
                  <a:pt x="259142" y="2115883"/>
                </a:cubicBezTo>
                <a:cubicBezTo>
                  <a:pt x="191085" y="2103328"/>
                  <a:pt x="127146" y="2128850"/>
                  <a:pt x="91266" y="2135533"/>
                </a:cubicBezTo>
                <a:cubicBezTo>
                  <a:pt x="55346" y="2131669"/>
                  <a:pt x="37547" y="2122850"/>
                  <a:pt x="12251" y="2121489"/>
                </a:cubicBezTo>
                <a:lnTo>
                  <a:pt x="0" y="2122164"/>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650070A-AF1A-E05E-9BEE-FBCC09E1D3CE}"/>
              </a:ext>
            </a:extLst>
          </p:cNvPr>
          <p:cNvSpPr>
            <a:spLocks noGrp="1"/>
          </p:cNvSpPr>
          <p:nvPr>
            <p:ph type="title"/>
          </p:nvPr>
        </p:nvSpPr>
        <p:spPr>
          <a:xfrm>
            <a:off x="1137037" y="609600"/>
            <a:ext cx="5915197" cy="1330519"/>
          </a:xfrm>
        </p:spPr>
        <p:txBody>
          <a:bodyPr>
            <a:normAutofit/>
          </a:bodyPr>
          <a:lstStyle/>
          <a:p>
            <a:pPr algn="ctr"/>
            <a:r>
              <a:rPr lang="en-US" dirty="0"/>
              <a:t>Parts of the Plant</a:t>
            </a:r>
          </a:p>
        </p:txBody>
      </p:sp>
      <p:sp>
        <p:nvSpPr>
          <p:cNvPr id="2056" name="Content Placeholder 2055">
            <a:extLst>
              <a:ext uri="{FF2B5EF4-FFF2-40B4-BE49-F238E27FC236}">
                <a16:creationId xmlns:a16="http://schemas.microsoft.com/office/drawing/2014/main" id="{87BEE492-A574-2D0D-0228-A7440EC59388}"/>
              </a:ext>
            </a:extLst>
          </p:cNvPr>
          <p:cNvSpPr>
            <a:spLocks noGrp="1"/>
          </p:cNvSpPr>
          <p:nvPr>
            <p:ph idx="1"/>
          </p:nvPr>
        </p:nvSpPr>
        <p:spPr>
          <a:xfrm>
            <a:off x="372478" y="2165328"/>
            <a:ext cx="7062237" cy="4606609"/>
          </a:xfrm>
        </p:spPr>
        <p:txBody>
          <a:bodyPr>
            <a:normAutofit/>
          </a:bodyPr>
          <a:lstStyle/>
          <a:p>
            <a:r>
              <a:rPr lang="en-US" sz="2400" dirty="0"/>
              <a:t>Plants are essential to life on Earth as they provide oxygen, food, and shelter, while also regulating the environment by reducing carbon dioxide through photosynthesis. The main parts of a plant include the roots, stem, leaves, flowers, and fruits, each with a specific role. Roots anchor the plant and absorb water and nutrients, while the stem supports the plant and transports essential materials. Leaves perform photosynthesis, making food for the plant, and flowers are crucial for reproduction by producing seeds. Finally, fruits protect seeds and help in their dispersal, ensuring the plant's survival and growth.</a:t>
            </a:r>
          </a:p>
        </p:txBody>
      </p:sp>
      <p:sp>
        <p:nvSpPr>
          <p:cNvPr id="2083" name="Freeform: Shape 2082">
            <a:extLst>
              <a:ext uri="{FF2B5EF4-FFF2-40B4-BE49-F238E27FC236}">
                <a16:creationId xmlns:a16="http://schemas.microsoft.com/office/drawing/2014/main" id="{6BFFEA99-E831-4C3B-8D16-0EA4AB33F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5584" y="610517"/>
            <a:ext cx="4010943" cy="5636963"/>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2" name="Picture 4" descr="Parts of a plant - Queenex Publishers Limited">
            <a:extLst>
              <a:ext uri="{FF2B5EF4-FFF2-40B4-BE49-F238E27FC236}">
                <a16:creationId xmlns:a16="http://schemas.microsoft.com/office/drawing/2014/main" id="{8205ED92-246A-D7EE-07D6-6AD35BF21C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9375" r="1960" b="6974"/>
          <a:stretch/>
        </p:blipFill>
        <p:spPr bwMode="auto">
          <a:xfrm>
            <a:off x="7761092" y="742279"/>
            <a:ext cx="3684567" cy="4964557"/>
          </a:xfrm>
          <a:prstGeom prst="rect">
            <a:avLst/>
          </a:prstGeom>
          <a:noFill/>
          <a:extLst>
            <a:ext uri="{909E8E84-426E-40DD-AFC4-6F175D3DCCD1}">
              <a14:hiddenFill xmlns:a14="http://schemas.microsoft.com/office/drawing/2010/main">
                <a:solidFill>
                  <a:srgbClr val="FFFFFF"/>
                </a:solidFill>
              </a14:hiddenFill>
            </a:ext>
          </a:extLst>
        </p:spPr>
      </p:pic>
      <p:sp>
        <p:nvSpPr>
          <p:cNvPr id="2085" name="Freeform: Shape 2084">
            <a:extLst>
              <a:ext uri="{FF2B5EF4-FFF2-40B4-BE49-F238E27FC236}">
                <a16:creationId xmlns:a16="http://schemas.microsoft.com/office/drawing/2014/main" id="{3B9FD11D-7561-43C8-BE54-00D7DCF0E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5391" y="5800300"/>
            <a:ext cx="5736610" cy="1057702"/>
          </a:xfrm>
          <a:custGeom>
            <a:avLst/>
            <a:gdLst>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379005 w 5741575"/>
              <a:gd name="connsiteY21" fmla="*/ 878900 h 955271"/>
              <a:gd name="connsiteX22" fmla="*/ 585428 w 5741575"/>
              <a:gd name="connsiteY22" fmla="*/ 826440 h 955271"/>
              <a:gd name="connsiteX23" fmla="*/ 787156 w 5741575"/>
              <a:gd name="connsiteY23" fmla="*/ 838447 h 955271"/>
              <a:gd name="connsiteX24" fmla="*/ 898586 w 5741575"/>
              <a:gd name="connsiteY24" fmla="*/ 808502 h 955271"/>
              <a:gd name="connsiteX25" fmla="*/ 924063 w 5741575"/>
              <a:gd name="connsiteY25" fmla="*/ 770210 h 955271"/>
              <a:gd name="connsiteX26" fmla="*/ 1212574 w 5741575"/>
              <a:gd name="connsiteY26" fmla="*/ 724238 h 955271"/>
              <a:gd name="connsiteX27" fmla="*/ 1280768 w 5741575"/>
              <a:gd name="connsiteY27" fmla="*/ 699122 h 955271"/>
              <a:gd name="connsiteX28" fmla="*/ 1352027 w 5741575"/>
              <a:gd name="connsiteY28" fmla="*/ 704323 h 955271"/>
              <a:gd name="connsiteX29" fmla="*/ 1374314 w 5741575"/>
              <a:gd name="connsiteY29" fmla="*/ 688815 h 955271"/>
              <a:gd name="connsiteX30" fmla="*/ 1378034 w 5741575"/>
              <a:gd name="connsiteY30" fmla="*/ 685842 h 955271"/>
              <a:gd name="connsiteX31" fmla="*/ 1395604 w 5741575"/>
              <a:gd name="connsiteY31" fmla="*/ 680460 h 955271"/>
              <a:gd name="connsiteX32" fmla="*/ 1397206 w 5741575"/>
              <a:gd name="connsiteY32" fmla="*/ 670793 h 955271"/>
              <a:gd name="connsiteX33" fmla="*/ 1421250 w 5741575"/>
              <a:gd name="connsiteY33" fmla="*/ 656855 h 955271"/>
              <a:gd name="connsiteX34" fmla="*/ 1454524 w 5741575"/>
              <a:gd name="connsiteY34" fmla="*/ 649224 h 955271"/>
              <a:gd name="connsiteX35" fmla="*/ 1616217 w 5741575"/>
              <a:gd name="connsiteY35" fmla="*/ 622107 h 955271"/>
              <a:gd name="connsiteX36" fmla="*/ 1710928 w 5741575"/>
              <a:gd name="connsiteY36" fmla="*/ 600666 h 955271"/>
              <a:gd name="connsiteX37" fmla="*/ 1743718 w 5741575"/>
              <a:gd name="connsiteY37" fmla="*/ 584327 h 955271"/>
              <a:gd name="connsiteX38" fmla="*/ 1791651 w 5741575"/>
              <a:gd name="connsiteY38" fmla="*/ 567019 h 955271"/>
              <a:gd name="connsiteX39" fmla="*/ 1873778 w 5741575"/>
              <a:gd name="connsiteY39" fmla="*/ 530130 h 955271"/>
              <a:gd name="connsiteX40" fmla="*/ 1988411 w 5741575"/>
              <a:gd name="connsiteY40" fmla="*/ 491599 h 955271"/>
              <a:gd name="connsiteX41" fmla="*/ 2085507 w 5741575"/>
              <a:gd name="connsiteY41" fmla="*/ 498527 h 955271"/>
              <a:gd name="connsiteX42" fmla="*/ 2090767 w 5741575"/>
              <a:gd name="connsiteY42" fmla="*/ 490616 h 955271"/>
              <a:gd name="connsiteX43" fmla="*/ 2151143 w 5741575"/>
              <a:gd name="connsiteY43" fmla="*/ 478332 h 955271"/>
              <a:gd name="connsiteX44" fmla="*/ 2378710 w 5741575"/>
              <a:gd name="connsiteY44" fmla="*/ 477570 h 955271"/>
              <a:gd name="connsiteX45" fmla="*/ 2496256 w 5741575"/>
              <a:gd name="connsiteY45" fmla="*/ 452396 h 955271"/>
              <a:gd name="connsiteX46" fmla="*/ 2535387 w 5741575"/>
              <a:gd name="connsiteY46" fmla="*/ 436645 h 955271"/>
              <a:gd name="connsiteX47" fmla="*/ 2601109 w 5741575"/>
              <a:gd name="connsiteY47" fmla="*/ 410678 h 955271"/>
              <a:gd name="connsiteX48" fmla="*/ 2643855 w 5741575"/>
              <a:gd name="connsiteY48" fmla="*/ 374482 h 955271"/>
              <a:gd name="connsiteX49" fmla="*/ 2657726 w 5741575"/>
              <a:gd name="connsiteY49" fmla="*/ 365841 h 955271"/>
              <a:gd name="connsiteX50" fmla="*/ 2687125 w 5741575"/>
              <a:gd name="connsiteY50" fmla="*/ 366820 h 955271"/>
              <a:gd name="connsiteX51" fmla="*/ 2697479 w 5741575"/>
              <a:gd name="connsiteY51" fmla="*/ 361430 h 955271"/>
              <a:gd name="connsiteX52" fmla="*/ 2701547 w 5741575"/>
              <a:gd name="connsiteY52" fmla="*/ 361545 h 955271"/>
              <a:gd name="connsiteX53" fmla="*/ 2711054 w 5741575"/>
              <a:gd name="connsiteY53" fmla="*/ 360597 h 955271"/>
              <a:gd name="connsiteX54" fmla="*/ 2710438 w 5741575"/>
              <a:gd name="connsiteY54" fmla="*/ 366958 h 955271"/>
              <a:gd name="connsiteX55" fmla="*/ 2722936 w 5741575"/>
              <a:gd name="connsiteY55" fmla="*/ 377633 h 955271"/>
              <a:gd name="connsiteX56" fmla="*/ 2777227 w 5741575"/>
              <a:gd name="connsiteY56" fmla="*/ 368972 h 955271"/>
              <a:gd name="connsiteX57" fmla="*/ 2779510 w 5741575"/>
              <a:gd name="connsiteY57" fmla="*/ 361652 h 955271"/>
              <a:gd name="connsiteX58" fmla="*/ 2786278 w 5741575"/>
              <a:gd name="connsiteY58" fmla="*/ 359869 h 955271"/>
              <a:gd name="connsiteX59" fmla="*/ 2792101 w 5741575"/>
              <a:gd name="connsiteY59" fmla="*/ 365927 h 955271"/>
              <a:gd name="connsiteX60" fmla="*/ 2885545 w 5741575"/>
              <a:gd name="connsiteY60" fmla="*/ 372818 h 955271"/>
              <a:gd name="connsiteX61" fmla="*/ 3009558 w 5741575"/>
              <a:gd name="connsiteY61" fmla="*/ 370573 h 955271"/>
              <a:gd name="connsiteX62" fmla="*/ 3095010 w 5741575"/>
              <a:gd name="connsiteY62" fmla="*/ 332454 h 955271"/>
              <a:gd name="connsiteX63" fmla="*/ 3103742 w 5741575"/>
              <a:gd name="connsiteY63" fmla="*/ 337974 h 955271"/>
              <a:gd name="connsiteX64" fmla="*/ 3165093 w 5741575"/>
              <a:gd name="connsiteY64" fmla="*/ 329459 h 955271"/>
              <a:gd name="connsiteX65" fmla="*/ 3373785 w 5741575"/>
              <a:gd name="connsiteY65" fmla="*/ 255680 h 955271"/>
              <a:gd name="connsiteX66" fmla="*/ 3493851 w 5741575"/>
              <a:gd name="connsiteY66" fmla="*/ 240255 h 955271"/>
              <a:gd name="connsiteX67" fmla="*/ 3537470 w 5741575"/>
              <a:gd name="connsiteY67" fmla="*/ 241867 h 955271"/>
              <a:gd name="connsiteX68" fmla="*/ 3610489 w 5741575"/>
              <a:gd name="connsiteY68" fmla="*/ 244128 h 955271"/>
              <a:gd name="connsiteX69" fmla="*/ 3667539 w 5741575"/>
              <a:gd name="connsiteY69" fmla="*/ 263271 h 955271"/>
              <a:gd name="connsiteX70" fmla="*/ 3727614 w 5741575"/>
              <a:gd name="connsiteY70" fmla="*/ 258245 h 955271"/>
              <a:gd name="connsiteX71" fmla="*/ 3738369 w 5741575"/>
              <a:gd name="connsiteY71" fmla="*/ 234506 h 955271"/>
              <a:gd name="connsiteX72" fmla="*/ 3803670 w 5741575"/>
              <a:gd name="connsiteY72" fmla="*/ 236457 h 955271"/>
              <a:gd name="connsiteX73" fmla="*/ 3903080 w 5741575"/>
              <a:gd name="connsiteY73" fmla="*/ 241890 h 955271"/>
              <a:gd name="connsiteX74" fmla="*/ 3959588 w 5741575"/>
              <a:gd name="connsiteY74" fmla="*/ 239195 h 955271"/>
              <a:gd name="connsiteX75" fmla="*/ 4114838 w 5741575"/>
              <a:gd name="connsiteY75" fmla="*/ 238165 h 955271"/>
              <a:gd name="connsiteX76" fmla="*/ 4271023 w 5741575"/>
              <a:gd name="connsiteY76" fmla="*/ 241959 h 955271"/>
              <a:gd name="connsiteX77" fmla="*/ 4367397 w 5741575"/>
              <a:gd name="connsiteY77" fmla="*/ 271442 h 955271"/>
              <a:gd name="connsiteX78" fmla="*/ 4495366 w 5741575"/>
              <a:gd name="connsiteY78" fmla="*/ 271618 h 955271"/>
              <a:gd name="connsiteX79" fmla="*/ 4517347 w 5741575"/>
              <a:gd name="connsiteY79" fmla="*/ 275639 h 955271"/>
              <a:gd name="connsiteX80" fmla="*/ 4546116 w 5741575"/>
              <a:gd name="connsiteY80" fmla="*/ 268568 h 955271"/>
              <a:gd name="connsiteX81" fmla="*/ 4661259 w 5741575"/>
              <a:gd name="connsiteY81" fmla="*/ 238966 h 955271"/>
              <a:gd name="connsiteX82" fmla="*/ 4750403 w 5741575"/>
              <a:gd name="connsiteY82" fmla="*/ 204364 h 955271"/>
              <a:gd name="connsiteX83" fmla="*/ 4867614 w 5741575"/>
              <a:gd name="connsiteY83" fmla="*/ 208668 h 955271"/>
              <a:gd name="connsiteX84" fmla="*/ 4937036 w 5741575"/>
              <a:gd name="connsiteY84" fmla="*/ 195446 h 955271"/>
              <a:gd name="connsiteX85" fmla="*/ 5047626 w 5741575"/>
              <a:gd name="connsiteY85" fmla="*/ 149604 h 955271"/>
              <a:gd name="connsiteX86" fmla="*/ 5200247 w 5741575"/>
              <a:gd name="connsiteY86" fmla="*/ 142695 h 955271"/>
              <a:gd name="connsiteX87" fmla="*/ 5235691 w 5741575"/>
              <a:gd name="connsiteY87" fmla="*/ 173330 h 955271"/>
              <a:gd name="connsiteX88" fmla="*/ 5280133 w 5741575"/>
              <a:gd name="connsiteY88" fmla="*/ 189342 h 955271"/>
              <a:gd name="connsiteX89" fmla="*/ 5291963 w 5741575"/>
              <a:gd name="connsiteY89" fmla="*/ 139446 h 955271"/>
              <a:gd name="connsiteX90" fmla="*/ 5418472 w 5741575"/>
              <a:gd name="connsiteY90" fmla="*/ 89163 h 955271"/>
              <a:gd name="connsiteX91" fmla="*/ 5482354 w 5741575"/>
              <a:gd name="connsiteY91" fmla="*/ 69470 h 955271"/>
              <a:gd name="connsiteX92" fmla="*/ 5583280 w 5741575"/>
              <a:gd name="connsiteY92" fmla="*/ 49787 h 955271"/>
              <a:gd name="connsiteX93" fmla="*/ 5613766 w 5741575"/>
              <a:gd name="connsiteY93" fmla="*/ 41855 h 955271"/>
              <a:gd name="connsiteX94" fmla="*/ 5684952 w 5741575"/>
              <a:gd name="connsiteY94" fmla="*/ 26088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379005 w 5741575"/>
              <a:gd name="connsiteY21" fmla="*/ 878900 h 955271"/>
              <a:gd name="connsiteX22" fmla="*/ 585428 w 5741575"/>
              <a:gd name="connsiteY22" fmla="*/ 826440 h 955271"/>
              <a:gd name="connsiteX23" fmla="*/ 787156 w 5741575"/>
              <a:gd name="connsiteY23" fmla="*/ 838447 h 955271"/>
              <a:gd name="connsiteX24" fmla="*/ 898586 w 5741575"/>
              <a:gd name="connsiteY24" fmla="*/ 808502 h 955271"/>
              <a:gd name="connsiteX25" fmla="*/ 924063 w 5741575"/>
              <a:gd name="connsiteY25" fmla="*/ 770210 h 955271"/>
              <a:gd name="connsiteX26" fmla="*/ 1212574 w 5741575"/>
              <a:gd name="connsiteY26" fmla="*/ 724238 h 955271"/>
              <a:gd name="connsiteX27" fmla="*/ 1280768 w 5741575"/>
              <a:gd name="connsiteY27" fmla="*/ 699122 h 955271"/>
              <a:gd name="connsiteX28" fmla="*/ 1352027 w 5741575"/>
              <a:gd name="connsiteY28" fmla="*/ 704323 h 955271"/>
              <a:gd name="connsiteX29" fmla="*/ 1374314 w 5741575"/>
              <a:gd name="connsiteY29" fmla="*/ 688815 h 955271"/>
              <a:gd name="connsiteX30" fmla="*/ 1378034 w 5741575"/>
              <a:gd name="connsiteY30" fmla="*/ 685842 h 955271"/>
              <a:gd name="connsiteX31" fmla="*/ 1395604 w 5741575"/>
              <a:gd name="connsiteY31" fmla="*/ 680460 h 955271"/>
              <a:gd name="connsiteX32" fmla="*/ 1397206 w 5741575"/>
              <a:gd name="connsiteY32" fmla="*/ 670793 h 955271"/>
              <a:gd name="connsiteX33" fmla="*/ 1421250 w 5741575"/>
              <a:gd name="connsiteY33" fmla="*/ 656855 h 955271"/>
              <a:gd name="connsiteX34" fmla="*/ 1454524 w 5741575"/>
              <a:gd name="connsiteY34" fmla="*/ 649224 h 955271"/>
              <a:gd name="connsiteX35" fmla="*/ 1616217 w 5741575"/>
              <a:gd name="connsiteY35" fmla="*/ 622107 h 955271"/>
              <a:gd name="connsiteX36" fmla="*/ 1710928 w 5741575"/>
              <a:gd name="connsiteY36" fmla="*/ 600666 h 955271"/>
              <a:gd name="connsiteX37" fmla="*/ 1743718 w 5741575"/>
              <a:gd name="connsiteY37" fmla="*/ 584327 h 955271"/>
              <a:gd name="connsiteX38" fmla="*/ 1791651 w 5741575"/>
              <a:gd name="connsiteY38" fmla="*/ 567019 h 955271"/>
              <a:gd name="connsiteX39" fmla="*/ 1873778 w 5741575"/>
              <a:gd name="connsiteY39" fmla="*/ 530130 h 955271"/>
              <a:gd name="connsiteX40" fmla="*/ 1988411 w 5741575"/>
              <a:gd name="connsiteY40" fmla="*/ 491599 h 955271"/>
              <a:gd name="connsiteX41" fmla="*/ 2085507 w 5741575"/>
              <a:gd name="connsiteY41" fmla="*/ 498527 h 955271"/>
              <a:gd name="connsiteX42" fmla="*/ 2090767 w 5741575"/>
              <a:gd name="connsiteY42" fmla="*/ 490616 h 955271"/>
              <a:gd name="connsiteX43" fmla="*/ 2151143 w 5741575"/>
              <a:gd name="connsiteY43" fmla="*/ 478332 h 955271"/>
              <a:gd name="connsiteX44" fmla="*/ 2378710 w 5741575"/>
              <a:gd name="connsiteY44" fmla="*/ 477570 h 955271"/>
              <a:gd name="connsiteX45" fmla="*/ 2496256 w 5741575"/>
              <a:gd name="connsiteY45" fmla="*/ 452396 h 955271"/>
              <a:gd name="connsiteX46" fmla="*/ 2535387 w 5741575"/>
              <a:gd name="connsiteY46" fmla="*/ 436645 h 955271"/>
              <a:gd name="connsiteX47" fmla="*/ 2601109 w 5741575"/>
              <a:gd name="connsiteY47" fmla="*/ 410678 h 955271"/>
              <a:gd name="connsiteX48" fmla="*/ 2643855 w 5741575"/>
              <a:gd name="connsiteY48" fmla="*/ 374482 h 955271"/>
              <a:gd name="connsiteX49" fmla="*/ 2657726 w 5741575"/>
              <a:gd name="connsiteY49" fmla="*/ 365841 h 955271"/>
              <a:gd name="connsiteX50" fmla="*/ 2687125 w 5741575"/>
              <a:gd name="connsiteY50" fmla="*/ 366820 h 955271"/>
              <a:gd name="connsiteX51" fmla="*/ 2697479 w 5741575"/>
              <a:gd name="connsiteY51" fmla="*/ 361430 h 955271"/>
              <a:gd name="connsiteX52" fmla="*/ 2701547 w 5741575"/>
              <a:gd name="connsiteY52" fmla="*/ 361545 h 955271"/>
              <a:gd name="connsiteX53" fmla="*/ 2711054 w 5741575"/>
              <a:gd name="connsiteY53" fmla="*/ 360597 h 955271"/>
              <a:gd name="connsiteX54" fmla="*/ 2710438 w 5741575"/>
              <a:gd name="connsiteY54" fmla="*/ 366958 h 955271"/>
              <a:gd name="connsiteX55" fmla="*/ 2722936 w 5741575"/>
              <a:gd name="connsiteY55" fmla="*/ 377633 h 955271"/>
              <a:gd name="connsiteX56" fmla="*/ 2777227 w 5741575"/>
              <a:gd name="connsiteY56" fmla="*/ 368972 h 955271"/>
              <a:gd name="connsiteX57" fmla="*/ 2779510 w 5741575"/>
              <a:gd name="connsiteY57" fmla="*/ 361652 h 955271"/>
              <a:gd name="connsiteX58" fmla="*/ 2786278 w 5741575"/>
              <a:gd name="connsiteY58" fmla="*/ 359869 h 955271"/>
              <a:gd name="connsiteX59" fmla="*/ 2792101 w 5741575"/>
              <a:gd name="connsiteY59" fmla="*/ 365927 h 955271"/>
              <a:gd name="connsiteX60" fmla="*/ 2885545 w 5741575"/>
              <a:gd name="connsiteY60" fmla="*/ 372818 h 955271"/>
              <a:gd name="connsiteX61" fmla="*/ 3009558 w 5741575"/>
              <a:gd name="connsiteY61" fmla="*/ 370573 h 955271"/>
              <a:gd name="connsiteX62" fmla="*/ 3095010 w 5741575"/>
              <a:gd name="connsiteY62" fmla="*/ 332454 h 955271"/>
              <a:gd name="connsiteX63" fmla="*/ 3103742 w 5741575"/>
              <a:gd name="connsiteY63" fmla="*/ 337974 h 955271"/>
              <a:gd name="connsiteX64" fmla="*/ 3165093 w 5741575"/>
              <a:gd name="connsiteY64" fmla="*/ 329459 h 955271"/>
              <a:gd name="connsiteX65" fmla="*/ 3373785 w 5741575"/>
              <a:gd name="connsiteY65" fmla="*/ 255680 h 955271"/>
              <a:gd name="connsiteX66" fmla="*/ 3493851 w 5741575"/>
              <a:gd name="connsiteY66" fmla="*/ 240255 h 955271"/>
              <a:gd name="connsiteX67" fmla="*/ 3537470 w 5741575"/>
              <a:gd name="connsiteY67" fmla="*/ 241867 h 955271"/>
              <a:gd name="connsiteX68" fmla="*/ 3610489 w 5741575"/>
              <a:gd name="connsiteY68" fmla="*/ 244128 h 955271"/>
              <a:gd name="connsiteX69" fmla="*/ 3667539 w 5741575"/>
              <a:gd name="connsiteY69" fmla="*/ 263271 h 955271"/>
              <a:gd name="connsiteX70" fmla="*/ 3727614 w 5741575"/>
              <a:gd name="connsiteY70" fmla="*/ 258245 h 955271"/>
              <a:gd name="connsiteX71" fmla="*/ 3738369 w 5741575"/>
              <a:gd name="connsiteY71" fmla="*/ 234506 h 955271"/>
              <a:gd name="connsiteX72" fmla="*/ 3803670 w 5741575"/>
              <a:gd name="connsiteY72" fmla="*/ 236457 h 955271"/>
              <a:gd name="connsiteX73" fmla="*/ 3903080 w 5741575"/>
              <a:gd name="connsiteY73" fmla="*/ 241890 h 955271"/>
              <a:gd name="connsiteX74" fmla="*/ 4114838 w 5741575"/>
              <a:gd name="connsiteY74" fmla="*/ 238165 h 955271"/>
              <a:gd name="connsiteX75" fmla="*/ 4271023 w 5741575"/>
              <a:gd name="connsiteY75" fmla="*/ 241959 h 955271"/>
              <a:gd name="connsiteX76" fmla="*/ 4367397 w 5741575"/>
              <a:gd name="connsiteY76" fmla="*/ 271442 h 955271"/>
              <a:gd name="connsiteX77" fmla="*/ 4495366 w 5741575"/>
              <a:gd name="connsiteY77" fmla="*/ 271618 h 955271"/>
              <a:gd name="connsiteX78" fmla="*/ 4517347 w 5741575"/>
              <a:gd name="connsiteY78" fmla="*/ 275639 h 955271"/>
              <a:gd name="connsiteX79" fmla="*/ 4546116 w 5741575"/>
              <a:gd name="connsiteY79" fmla="*/ 268568 h 955271"/>
              <a:gd name="connsiteX80" fmla="*/ 4661259 w 5741575"/>
              <a:gd name="connsiteY80" fmla="*/ 238966 h 955271"/>
              <a:gd name="connsiteX81" fmla="*/ 4750403 w 5741575"/>
              <a:gd name="connsiteY81" fmla="*/ 204364 h 955271"/>
              <a:gd name="connsiteX82" fmla="*/ 4867614 w 5741575"/>
              <a:gd name="connsiteY82" fmla="*/ 208668 h 955271"/>
              <a:gd name="connsiteX83" fmla="*/ 4937036 w 5741575"/>
              <a:gd name="connsiteY83" fmla="*/ 195446 h 955271"/>
              <a:gd name="connsiteX84" fmla="*/ 5047626 w 5741575"/>
              <a:gd name="connsiteY84" fmla="*/ 149604 h 955271"/>
              <a:gd name="connsiteX85" fmla="*/ 5200247 w 5741575"/>
              <a:gd name="connsiteY85" fmla="*/ 142695 h 955271"/>
              <a:gd name="connsiteX86" fmla="*/ 5235691 w 5741575"/>
              <a:gd name="connsiteY86" fmla="*/ 173330 h 955271"/>
              <a:gd name="connsiteX87" fmla="*/ 5280133 w 5741575"/>
              <a:gd name="connsiteY87" fmla="*/ 189342 h 955271"/>
              <a:gd name="connsiteX88" fmla="*/ 5291963 w 5741575"/>
              <a:gd name="connsiteY88" fmla="*/ 139446 h 955271"/>
              <a:gd name="connsiteX89" fmla="*/ 5418472 w 5741575"/>
              <a:gd name="connsiteY89" fmla="*/ 89163 h 955271"/>
              <a:gd name="connsiteX90" fmla="*/ 5482354 w 5741575"/>
              <a:gd name="connsiteY90" fmla="*/ 69470 h 955271"/>
              <a:gd name="connsiteX91" fmla="*/ 5583280 w 5741575"/>
              <a:gd name="connsiteY91" fmla="*/ 49787 h 955271"/>
              <a:gd name="connsiteX92" fmla="*/ 5613766 w 5741575"/>
              <a:gd name="connsiteY92" fmla="*/ 41855 h 955271"/>
              <a:gd name="connsiteX93" fmla="*/ 5684952 w 5741575"/>
              <a:gd name="connsiteY93" fmla="*/ 26088 h 955271"/>
              <a:gd name="connsiteX94" fmla="*/ 5741575 w 5741575"/>
              <a:gd name="connsiteY94"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379005 w 5741575"/>
              <a:gd name="connsiteY21" fmla="*/ 878900 h 955271"/>
              <a:gd name="connsiteX22" fmla="*/ 585428 w 5741575"/>
              <a:gd name="connsiteY22" fmla="*/ 826440 h 955271"/>
              <a:gd name="connsiteX23" fmla="*/ 787156 w 5741575"/>
              <a:gd name="connsiteY23" fmla="*/ 838447 h 955271"/>
              <a:gd name="connsiteX24" fmla="*/ 898586 w 5741575"/>
              <a:gd name="connsiteY24" fmla="*/ 808502 h 955271"/>
              <a:gd name="connsiteX25" fmla="*/ 924063 w 5741575"/>
              <a:gd name="connsiteY25" fmla="*/ 770210 h 955271"/>
              <a:gd name="connsiteX26" fmla="*/ 1212574 w 5741575"/>
              <a:gd name="connsiteY26" fmla="*/ 724238 h 955271"/>
              <a:gd name="connsiteX27" fmla="*/ 1280768 w 5741575"/>
              <a:gd name="connsiteY27" fmla="*/ 699122 h 955271"/>
              <a:gd name="connsiteX28" fmla="*/ 1352027 w 5741575"/>
              <a:gd name="connsiteY28" fmla="*/ 704323 h 955271"/>
              <a:gd name="connsiteX29" fmla="*/ 1374314 w 5741575"/>
              <a:gd name="connsiteY29" fmla="*/ 688815 h 955271"/>
              <a:gd name="connsiteX30" fmla="*/ 1378034 w 5741575"/>
              <a:gd name="connsiteY30" fmla="*/ 685842 h 955271"/>
              <a:gd name="connsiteX31" fmla="*/ 1395604 w 5741575"/>
              <a:gd name="connsiteY31" fmla="*/ 680460 h 955271"/>
              <a:gd name="connsiteX32" fmla="*/ 1397206 w 5741575"/>
              <a:gd name="connsiteY32" fmla="*/ 670793 h 955271"/>
              <a:gd name="connsiteX33" fmla="*/ 1421250 w 5741575"/>
              <a:gd name="connsiteY33" fmla="*/ 656855 h 955271"/>
              <a:gd name="connsiteX34" fmla="*/ 1454524 w 5741575"/>
              <a:gd name="connsiteY34" fmla="*/ 649224 h 955271"/>
              <a:gd name="connsiteX35" fmla="*/ 1616217 w 5741575"/>
              <a:gd name="connsiteY35" fmla="*/ 622107 h 955271"/>
              <a:gd name="connsiteX36" fmla="*/ 1710928 w 5741575"/>
              <a:gd name="connsiteY36" fmla="*/ 600666 h 955271"/>
              <a:gd name="connsiteX37" fmla="*/ 1743718 w 5741575"/>
              <a:gd name="connsiteY37" fmla="*/ 584327 h 955271"/>
              <a:gd name="connsiteX38" fmla="*/ 1873778 w 5741575"/>
              <a:gd name="connsiteY38" fmla="*/ 530130 h 955271"/>
              <a:gd name="connsiteX39" fmla="*/ 1988411 w 5741575"/>
              <a:gd name="connsiteY39" fmla="*/ 491599 h 955271"/>
              <a:gd name="connsiteX40" fmla="*/ 2085507 w 5741575"/>
              <a:gd name="connsiteY40" fmla="*/ 498527 h 955271"/>
              <a:gd name="connsiteX41" fmla="*/ 2090767 w 5741575"/>
              <a:gd name="connsiteY41" fmla="*/ 490616 h 955271"/>
              <a:gd name="connsiteX42" fmla="*/ 2151143 w 5741575"/>
              <a:gd name="connsiteY42" fmla="*/ 478332 h 955271"/>
              <a:gd name="connsiteX43" fmla="*/ 2378710 w 5741575"/>
              <a:gd name="connsiteY43" fmla="*/ 477570 h 955271"/>
              <a:gd name="connsiteX44" fmla="*/ 2496256 w 5741575"/>
              <a:gd name="connsiteY44" fmla="*/ 452396 h 955271"/>
              <a:gd name="connsiteX45" fmla="*/ 2535387 w 5741575"/>
              <a:gd name="connsiteY45" fmla="*/ 436645 h 955271"/>
              <a:gd name="connsiteX46" fmla="*/ 2601109 w 5741575"/>
              <a:gd name="connsiteY46" fmla="*/ 410678 h 955271"/>
              <a:gd name="connsiteX47" fmla="*/ 2643855 w 5741575"/>
              <a:gd name="connsiteY47" fmla="*/ 374482 h 955271"/>
              <a:gd name="connsiteX48" fmla="*/ 2657726 w 5741575"/>
              <a:gd name="connsiteY48" fmla="*/ 365841 h 955271"/>
              <a:gd name="connsiteX49" fmla="*/ 2687125 w 5741575"/>
              <a:gd name="connsiteY49" fmla="*/ 366820 h 955271"/>
              <a:gd name="connsiteX50" fmla="*/ 2697479 w 5741575"/>
              <a:gd name="connsiteY50" fmla="*/ 361430 h 955271"/>
              <a:gd name="connsiteX51" fmla="*/ 2701547 w 5741575"/>
              <a:gd name="connsiteY51" fmla="*/ 361545 h 955271"/>
              <a:gd name="connsiteX52" fmla="*/ 2711054 w 5741575"/>
              <a:gd name="connsiteY52" fmla="*/ 360597 h 955271"/>
              <a:gd name="connsiteX53" fmla="*/ 2710438 w 5741575"/>
              <a:gd name="connsiteY53" fmla="*/ 366958 h 955271"/>
              <a:gd name="connsiteX54" fmla="*/ 2722936 w 5741575"/>
              <a:gd name="connsiteY54" fmla="*/ 377633 h 955271"/>
              <a:gd name="connsiteX55" fmla="*/ 2777227 w 5741575"/>
              <a:gd name="connsiteY55" fmla="*/ 368972 h 955271"/>
              <a:gd name="connsiteX56" fmla="*/ 2779510 w 5741575"/>
              <a:gd name="connsiteY56" fmla="*/ 361652 h 955271"/>
              <a:gd name="connsiteX57" fmla="*/ 2786278 w 5741575"/>
              <a:gd name="connsiteY57" fmla="*/ 359869 h 955271"/>
              <a:gd name="connsiteX58" fmla="*/ 2792101 w 5741575"/>
              <a:gd name="connsiteY58" fmla="*/ 365927 h 955271"/>
              <a:gd name="connsiteX59" fmla="*/ 2885545 w 5741575"/>
              <a:gd name="connsiteY59" fmla="*/ 372818 h 955271"/>
              <a:gd name="connsiteX60" fmla="*/ 3009558 w 5741575"/>
              <a:gd name="connsiteY60" fmla="*/ 370573 h 955271"/>
              <a:gd name="connsiteX61" fmla="*/ 3095010 w 5741575"/>
              <a:gd name="connsiteY61" fmla="*/ 332454 h 955271"/>
              <a:gd name="connsiteX62" fmla="*/ 3103742 w 5741575"/>
              <a:gd name="connsiteY62" fmla="*/ 337974 h 955271"/>
              <a:gd name="connsiteX63" fmla="*/ 3165093 w 5741575"/>
              <a:gd name="connsiteY63" fmla="*/ 329459 h 955271"/>
              <a:gd name="connsiteX64" fmla="*/ 3373785 w 5741575"/>
              <a:gd name="connsiteY64" fmla="*/ 255680 h 955271"/>
              <a:gd name="connsiteX65" fmla="*/ 3493851 w 5741575"/>
              <a:gd name="connsiteY65" fmla="*/ 240255 h 955271"/>
              <a:gd name="connsiteX66" fmla="*/ 3537470 w 5741575"/>
              <a:gd name="connsiteY66" fmla="*/ 241867 h 955271"/>
              <a:gd name="connsiteX67" fmla="*/ 3610489 w 5741575"/>
              <a:gd name="connsiteY67" fmla="*/ 244128 h 955271"/>
              <a:gd name="connsiteX68" fmla="*/ 3667539 w 5741575"/>
              <a:gd name="connsiteY68" fmla="*/ 263271 h 955271"/>
              <a:gd name="connsiteX69" fmla="*/ 3727614 w 5741575"/>
              <a:gd name="connsiteY69" fmla="*/ 258245 h 955271"/>
              <a:gd name="connsiteX70" fmla="*/ 3738369 w 5741575"/>
              <a:gd name="connsiteY70" fmla="*/ 234506 h 955271"/>
              <a:gd name="connsiteX71" fmla="*/ 3803670 w 5741575"/>
              <a:gd name="connsiteY71" fmla="*/ 236457 h 955271"/>
              <a:gd name="connsiteX72" fmla="*/ 3903080 w 5741575"/>
              <a:gd name="connsiteY72" fmla="*/ 241890 h 955271"/>
              <a:gd name="connsiteX73" fmla="*/ 4114838 w 5741575"/>
              <a:gd name="connsiteY73" fmla="*/ 238165 h 955271"/>
              <a:gd name="connsiteX74" fmla="*/ 4271023 w 5741575"/>
              <a:gd name="connsiteY74" fmla="*/ 241959 h 955271"/>
              <a:gd name="connsiteX75" fmla="*/ 4367397 w 5741575"/>
              <a:gd name="connsiteY75" fmla="*/ 271442 h 955271"/>
              <a:gd name="connsiteX76" fmla="*/ 4495366 w 5741575"/>
              <a:gd name="connsiteY76" fmla="*/ 271618 h 955271"/>
              <a:gd name="connsiteX77" fmla="*/ 4517347 w 5741575"/>
              <a:gd name="connsiteY77" fmla="*/ 275639 h 955271"/>
              <a:gd name="connsiteX78" fmla="*/ 4546116 w 5741575"/>
              <a:gd name="connsiteY78" fmla="*/ 268568 h 955271"/>
              <a:gd name="connsiteX79" fmla="*/ 4661259 w 5741575"/>
              <a:gd name="connsiteY79" fmla="*/ 238966 h 955271"/>
              <a:gd name="connsiteX80" fmla="*/ 4750403 w 5741575"/>
              <a:gd name="connsiteY80" fmla="*/ 204364 h 955271"/>
              <a:gd name="connsiteX81" fmla="*/ 4867614 w 5741575"/>
              <a:gd name="connsiteY81" fmla="*/ 208668 h 955271"/>
              <a:gd name="connsiteX82" fmla="*/ 4937036 w 5741575"/>
              <a:gd name="connsiteY82" fmla="*/ 195446 h 955271"/>
              <a:gd name="connsiteX83" fmla="*/ 5047626 w 5741575"/>
              <a:gd name="connsiteY83" fmla="*/ 149604 h 955271"/>
              <a:gd name="connsiteX84" fmla="*/ 5200247 w 5741575"/>
              <a:gd name="connsiteY84" fmla="*/ 142695 h 955271"/>
              <a:gd name="connsiteX85" fmla="*/ 5235691 w 5741575"/>
              <a:gd name="connsiteY85" fmla="*/ 173330 h 955271"/>
              <a:gd name="connsiteX86" fmla="*/ 5280133 w 5741575"/>
              <a:gd name="connsiteY86" fmla="*/ 189342 h 955271"/>
              <a:gd name="connsiteX87" fmla="*/ 5291963 w 5741575"/>
              <a:gd name="connsiteY87" fmla="*/ 139446 h 955271"/>
              <a:gd name="connsiteX88" fmla="*/ 5418472 w 5741575"/>
              <a:gd name="connsiteY88" fmla="*/ 89163 h 955271"/>
              <a:gd name="connsiteX89" fmla="*/ 5482354 w 5741575"/>
              <a:gd name="connsiteY89" fmla="*/ 69470 h 955271"/>
              <a:gd name="connsiteX90" fmla="*/ 5583280 w 5741575"/>
              <a:gd name="connsiteY90" fmla="*/ 49787 h 955271"/>
              <a:gd name="connsiteX91" fmla="*/ 5613766 w 5741575"/>
              <a:gd name="connsiteY91" fmla="*/ 41855 h 955271"/>
              <a:gd name="connsiteX92" fmla="*/ 5684952 w 5741575"/>
              <a:gd name="connsiteY92" fmla="*/ 26088 h 955271"/>
              <a:gd name="connsiteX93" fmla="*/ 5741575 w 5741575"/>
              <a:gd name="connsiteY93"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379005 w 5741575"/>
              <a:gd name="connsiteY21" fmla="*/ 878900 h 955271"/>
              <a:gd name="connsiteX22" fmla="*/ 787156 w 5741575"/>
              <a:gd name="connsiteY22" fmla="*/ 838447 h 955271"/>
              <a:gd name="connsiteX23" fmla="*/ 898586 w 5741575"/>
              <a:gd name="connsiteY23" fmla="*/ 808502 h 955271"/>
              <a:gd name="connsiteX24" fmla="*/ 924063 w 5741575"/>
              <a:gd name="connsiteY24" fmla="*/ 770210 h 955271"/>
              <a:gd name="connsiteX25" fmla="*/ 1212574 w 5741575"/>
              <a:gd name="connsiteY25" fmla="*/ 724238 h 955271"/>
              <a:gd name="connsiteX26" fmla="*/ 1280768 w 5741575"/>
              <a:gd name="connsiteY26" fmla="*/ 699122 h 955271"/>
              <a:gd name="connsiteX27" fmla="*/ 1352027 w 5741575"/>
              <a:gd name="connsiteY27" fmla="*/ 704323 h 955271"/>
              <a:gd name="connsiteX28" fmla="*/ 1374314 w 5741575"/>
              <a:gd name="connsiteY28" fmla="*/ 688815 h 955271"/>
              <a:gd name="connsiteX29" fmla="*/ 1378034 w 5741575"/>
              <a:gd name="connsiteY29" fmla="*/ 685842 h 955271"/>
              <a:gd name="connsiteX30" fmla="*/ 1395604 w 5741575"/>
              <a:gd name="connsiteY30" fmla="*/ 680460 h 955271"/>
              <a:gd name="connsiteX31" fmla="*/ 1397206 w 5741575"/>
              <a:gd name="connsiteY31" fmla="*/ 670793 h 955271"/>
              <a:gd name="connsiteX32" fmla="*/ 1421250 w 5741575"/>
              <a:gd name="connsiteY32" fmla="*/ 656855 h 955271"/>
              <a:gd name="connsiteX33" fmla="*/ 1454524 w 5741575"/>
              <a:gd name="connsiteY33" fmla="*/ 649224 h 955271"/>
              <a:gd name="connsiteX34" fmla="*/ 1616217 w 5741575"/>
              <a:gd name="connsiteY34" fmla="*/ 622107 h 955271"/>
              <a:gd name="connsiteX35" fmla="*/ 1710928 w 5741575"/>
              <a:gd name="connsiteY35" fmla="*/ 600666 h 955271"/>
              <a:gd name="connsiteX36" fmla="*/ 1743718 w 5741575"/>
              <a:gd name="connsiteY36" fmla="*/ 584327 h 955271"/>
              <a:gd name="connsiteX37" fmla="*/ 1873778 w 5741575"/>
              <a:gd name="connsiteY37" fmla="*/ 530130 h 955271"/>
              <a:gd name="connsiteX38" fmla="*/ 1988411 w 5741575"/>
              <a:gd name="connsiteY38" fmla="*/ 491599 h 955271"/>
              <a:gd name="connsiteX39" fmla="*/ 2085507 w 5741575"/>
              <a:gd name="connsiteY39" fmla="*/ 498527 h 955271"/>
              <a:gd name="connsiteX40" fmla="*/ 2090767 w 5741575"/>
              <a:gd name="connsiteY40" fmla="*/ 490616 h 955271"/>
              <a:gd name="connsiteX41" fmla="*/ 2151143 w 5741575"/>
              <a:gd name="connsiteY41" fmla="*/ 478332 h 955271"/>
              <a:gd name="connsiteX42" fmla="*/ 2378710 w 5741575"/>
              <a:gd name="connsiteY42" fmla="*/ 477570 h 955271"/>
              <a:gd name="connsiteX43" fmla="*/ 2496256 w 5741575"/>
              <a:gd name="connsiteY43" fmla="*/ 452396 h 955271"/>
              <a:gd name="connsiteX44" fmla="*/ 2535387 w 5741575"/>
              <a:gd name="connsiteY44" fmla="*/ 436645 h 955271"/>
              <a:gd name="connsiteX45" fmla="*/ 2601109 w 5741575"/>
              <a:gd name="connsiteY45" fmla="*/ 410678 h 955271"/>
              <a:gd name="connsiteX46" fmla="*/ 2643855 w 5741575"/>
              <a:gd name="connsiteY46" fmla="*/ 374482 h 955271"/>
              <a:gd name="connsiteX47" fmla="*/ 2657726 w 5741575"/>
              <a:gd name="connsiteY47" fmla="*/ 365841 h 955271"/>
              <a:gd name="connsiteX48" fmla="*/ 2687125 w 5741575"/>
              <a:gd name="connsiteY48" fmla="*/ 366820 h 955271"/>
              <a:gd name="connsiteX49" fmla="*/ 2697479 w 5741575"/>
              <a:gd name="connsiteY49" fmla="*/ 361430 h 955271"/>
              <a:gd name="connsiteX50" fmla="*/ 2701547 w 5741575"/>
              <a:gd name="connsiteY50" fmla="*/ 361545 h 955271"/>
              <a:gd name="connsiteX51" fmla="*/ 2711054 w 5741575"/>
              <a:gd name="connsiteY51" fmla="*/ 360597 h 955271"/>
              <a:gd name="connsiteX52" fmla="*/ 2710438 w 5741575"/>
              <a:gd name="connsiteY52" fmla="*/ 366958 h 955271"/>
              <a:gd name="connsiteX53" fmla="*/ 2722936 w 5741575"/>
              <a:gd name="connsiteY53" fmla="*/ 377633 h 955271"/>
              <a:gd name="connsiteX54" fmla="*/ 2777227 w 5741575"/>
              <a:gd name="connsiteY54" fmla="*/ 368972 h 955271"/>
              <a:gd name="connsiteX55" fmla="*/ 2779510 w 5741575"/>
              <a:gd name="connsiteY55" fmla="*/ 361652 h 955271"/>
              <a:gd name="connsiteX56" fmla="*/ 2786278 w 5741575"/>
              <a:gd name="connsiteY56" fmla="*/ 359869 h 955271"/>
              <a:gd name="connsiteX57" fmla="*/ 2792101 w 5741575"/>
              <a:gd name="connsiteY57" fmla="*/ 365927 h 955271"/>
              <a:gd name="connsiteX58" fmla="*/ 2885545 w 5741575"/>
              <a:gd name="connsiteY58" fmla="*/ 372818 h 955271"/>
              <a:gd name="connsiteX59" fmla="*/ 3009558 w 5741575"/>
              <a:gd name="connsiteY59" fmla="*/ 370573 h 955271"/>
              <a:gd name="connsiteX60" fmla="*/ 3095010 w 5741575"/>
              <a:gd name="connsiteY60" fmla="*/ 332454 h 955271"/>
              <a:gd name="connsiteX61" fmla="*/ 3103742 w 5741575"/>
              <a:gd name="connsiteY61" fmla="*/ 337974 h 955271"/>
              <a:gd name="connsiteX62" fmla="*/ 3165093 w 5741575"/>
              <a:gd name="connsiteY62" fmla="*/ 329459 h 955271"/>
              <a:gd name="connsiteX63" fmla="*/ 3373785 w 5741575"/>
              <a:gd name="connsiteY63" fmla="*/ 255680 h 955271"/>
              <a:gd name="connsiteX64" fmla="*/ 3493851 w 5741575"/>
              <a:gd name="connsiteY64" fmla="*/ 240255 h 955271"/>
              <a:gd name="connsiteX65" fmla="*/ 3537470 w 5741575"/>
              <a:gd name="connsiteY65" fmla="*/ 241867 h 955271"/>
              <a:gd name="connsiteX66" fmla="*/ 3610489 w 5741575"/>
              <a:gd name="connsiteY66" fmla="*/ 244128 h 955271"/>
              <a:gd name="connsiteX67" fmla="*/ 3667539 w 5741575"/>
              <a:gd name="connsiteY67" fmla="*/ 263271 h 955271"/>
              <a:gd name="connsiteX68" fmla="*/ 3727614 w 5741575"/>
              <a:gd name="connsiteY68" fmla="*/ 258245 h 955271"/>
              <a:gd name="connsiteX69" fmla="*/ 3738369 w 5741575"/>
              <a:gd name="connsiteY69" fmla="*/ 234506 h 955271"/>
              <a:gd name="connsiteX70" fmla="*/ 3803670 w 5741575"/>
              <a:gd name="connsiteY70" fmla="*/ 236457 h 955271"/>
              <a:gd name="connsiteX71" fmla="*/ 3903080 w 5741575"/>
              <a:gd name="connsiteY71" fmla="*/ 241890 h 955271"/>
              <a:gd name="connsiteX72" fmla="*/ 4114838 w 5741575"/>
              <a:gd name="connsiteY72" fmla="*/ 238165 h 955271"/>
              <a:gd name="connsiteX73" fmla="*/ 4271023 w 5741575"/>
              <a:gd name="connsiteY73" fmla="*/ 241959 h 955271"/>
              <a:gd name="connsiteX74" fmla="*/ 4367397 w 5741575"/>
              <a:gd name="connsiteY74" fmla="*/ 271442 h 955271"/>
              <a:gd name="connsiteX75" fmla="*/ 4495366 w 5741575"/>
              <a:gd name="connsiteY75" fmla="*/ 271618 h 955271"/>
              <a:gd name="connsiteX76" fmla="*/ 4517347 w 5741575"/>
              <a:gd name="connsiteY76" fmla="*/ 275639 h 955271"/>
              <a:gd name="connsiteX77" fmla="*/ 4546116 w 5741575"/>
              <a:gd name="connsiteY77" fmla="*/ 268568 h 955271"/>
              <a:gd name="connsiteX78" fmla="*/ 4661259 w 5741575"/>
              <a:gd name="connsiteY78" fmla="*/ 238966 h 955271"/>
              <a:gd name="connsiteX79" fmla="*/ 4750403 w 5741575"/>
              <a:gd name="connsiteY79" fmla="*/ 204364 h 955271"/>
              <a:gd name="connsiteX80" fmla="*/ 4867614 w 5741575"/>
              <a:gd name="connsiteY80" fmla="*/ 208668 h 955271"/>
              <a:gd name="connsiteX81" fmla="*/ 4937036 w 5741575"/>
              <a:gd name="connsiteY81" fmla="*/ 195446 h 955271"/>
              <a:gd name="connsiteX82" fmla="*/ 5047626 w 5741575"/>
              <a:gd name="connsiteY82" fmla="*/ 149604 h 955271"/>
              <a:gd name="connsiteX83" fmla="*/ 5200247 w 5741575"/>
              <a:gd name="connsiteY83" fmla="*/ 142695 h 955271"/>
              <a:gd name="connsiteX84" fmla="*/ 5235691 w 5741575"/>
              <a:gd name="connsiteY84" fmla="*/ 173330 h 955271"/>
              <a:gd name="connsiteX85" fmla="*/ 5280133 w 5741575"/>
              <a:gd name="connsiteY85" fmla="*/ 189342 h 955271"/>
              <a:gd name="connsiteX86" fmla="*/ 5291963 w 5741575"/>
              <a:gd name="connsiteY86" fmla="*/ 139446 h 955271"/>
              <a:gd name="connsiteX87" fmla="*/ 5418472 w 5741575"/>
              <a:gd name="connsiteY87" fmla="*/ 89163 h 955271"/>
              <a:gd name="connsiteX88" fmla="*/ 5482354 w 5741575"/>
              <a:gd name="connsiteY88" fmla="*/ 69470 h 955271"/>
              <a:gd name="connsiteX89" fmla="*/ 5583280 w 5741575"/>
              <a:gd name="connsiteY89" fmla="*/ 49787 h 955271"/>
              <a:gd name="connsiteX90" fmla="*/ 5613766 w 5741575"/>
              <a:gd name="connsiteY90" fmla="*/ 41855 h 955271"/>
              <a:gd name="connsiteX91" fmla="*/ 5684952 w 5741575"/>
              <a:gd name="connsiteY91" fmla="*/ 26088 h 955271"/>
              <a:gd name="connsiteX92" fmla="*/ 5741575 w 5741575"/>
              <a:gd name="connsiteY92"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898586 w 5741575"/>
              <a:gd name="connsiteY23" fmla="*/ 808502 h 955271"/>
              <a:gd name="connsiteX24" fmla="*/ 924063 w 5741575"/>
              <a:gd name="connsiteY24" fmla="*/ 770210 h 955271"/>
              <a:gd name="connsiteX25" fmla="*/ 1212574 w 5741575"/>
              <a:gd name="connsiteY25" fmla="*/ 724238 h 955271"/>
              <a:gd name="connsiteX26" fmla="*/ 1280768 w 5741575"/>
              <a:gd name="connsiteY26" fmla="*/ 699122 h 955271"/>
              <a:gd name="connsiteX27" fmla="*/ 1352027 w 5741575"/>
              <a:gd name="connsiteY27" fmla="*/ 704323 h 955271"/>
              <a:gd name="connsiteX28" fmla="*/ 1374314 w 5741575"/>
              <a:gd name="connsiteY28" fmla="*/ 688815 h 955271"/>
              <a:gd name="connsiteX29" fmla="*/ 1378034 w 5741575"/>
              <a:gd name="connsiteY29" fmla="*/ 685842 h 955271"/>
              <a:gd name="connsiteX30" fmla="*/ 1395604 w 5741575"/>
              <a:gd name="connsiteY30" fmla="*/ 680460 h 955271"/>
              <a:gd name="connsiteX31" fmla="*/ 1397206 w 5741575"/>
              <a:gd name="connsiteY31" fmla="*/ 670793 h 955271"/>
              <a:gd name="connsiteX32" fmla="*/ 1421250 w 5741575"/>
              <a:gd name="connsiteY32" fmla="*/ 656855 h 955271"/>
              <a:gd name="connsiteX33" fmla="*/ 1454524 w 5741575"/>
              <a:gd name="connsiteY33" fmla="*/ 649224 h 955271"/>
              <a:gd name="connsiteX34" fmla="*/ 1616217 w 5741575"/>
              <a:gd name="connsiteY34" fmla="*/ 622107 h 955271"/>
              <a:gd name="connsiteX35" fmla="*/ 1710928 w 5741575"/>
              <a:gd name="connsiteY35" fmla="*/ 600666 h 955271"/>
              <a:gd name="connsiteX36" fmla="*/ 1743718 w 5741575"/>
              <a:gd name="connsiteY36" fmla="*/ 584327 h 955271"/>
              <a:gd name="connsiteX37" fmla="*/ 1873778 w 5741575"/>
              <a:gd name="connsiteY37" fmla="*/ 530130 h 955271"/>
              <a:gd name="connsiteX38" fmla="*/ 1988411 w 5741575"/>
              <a:gd name="connsiteY38" fmla="*/ 491599 h 955271"/>
              <a:gd name="connsiteX39" fmla="*/ 2085507 w 5741575"/>
              <a:gd name="connsiteY39" fmla="*/ 498527 h 955271"/>
              <a:gd name="connsiteX40" fmla="*/ 2090767 w 5741575"/>
              <a:gd name="connsiteY40" fmla="*/ 490616 h 955271"/>
              <a:gd name="connsiteX41" fmla="*/ 2151143 w 5741575"/>
              <a:gd name="connsiteY41" fmla="*/ 478332 h 955271"/>
              <a:gd name="connsiteX42" fmla="*/ 2378710 w 5741575"/>
              <a:gd name="connsiteY42" fmla="*/ 477570 h 955271"/>
              <a:gd name="connsiteX43" fmla="*/ 2496256 w 5741575"/>
              <a:gd name="connsiteY43" fmla="*/ 452396 h 955271"/>
              <a:gd name="connsiteX44" fmla="*/ 2535387 w 5741575"/>
              <a:gd name="connsiteY44" fmla="*/ 436645 h 955271"/>
              <a:gd name="connsiteX45" fmla="*/ 2601109 w 5741575"/>
              <a:gd name="connsiteY45" fmla="*/ 410678 h 955271"/>
              <a:gd name="connsiteX46" fmla="*/ 2643855 w 5741575"/>
              <a:gd name="connsiteY46" fmla="*/ 374482 h 955271"/>
              <a:gd name="connsiteX47" fmla="*/ 2657726 w 5741575"/>
              <a:gd name="connsiteY47" fmla="*/ 365841 h 955271"/>
              <a:gd name="connsiteX48" fmla="*/ 2687125 w 5741575"/>
              <a:gd name="connsiteY48" fmla="*/ 366820 h 955271"/>
              <a:gd name="connsiteX49" fmla="*/ 2697479 w 5741575"/>
              <a:gd name="connsiteY49" fmla="*/ 361430 h 955271"/>
              <a:gd name="connsiteX50" fmla="*/ 2701547 w 5741575"/>
              <a:gd name="connsiteY50" fmla="*/ 361545 h 955271"/>
              <a:gd name="connsiteX51" fmla="*/ 2711054 w 5741575"/>
              <a:gd name="connsiteY51" fmla="*/ 360597 h 955271"/>
              <a:gd name="connsiteX52" fmla="*/ 2710438 w 5741575"/>
              <a:gd name="connsiteY52" fmla="*/ 366958 h 955271"/>
              <a:gd name="connsiteX53" fmla="*/ 2722936 w 5741575"/>
              <a:gd name="connsiteY53" fmla="*/ 377633 h 955271"/>
              <a:gd name="connsiteX54" fmla="*/ 2777227 w 5741575"/>
              <a:gd name="connsiteY54" fmla="*/ 368972 h 955271"/>
              <a:gd name="connsiteX55" fmla="*/ 2779510 w 5741575"/>
              <a:gd name="connsiteY55" fmla="*/ 361652 h 955271"/>
              <a:gd name="connsiteX56" fmla="*/ 2786278 w 5741575"/>
              <a:gd name="connsiteY56" fmla="*/ 359869 h 955271"/>
              <a:gd name="connsiteX57" fmla="*/ 2792101 w 5741575"/>
              <a:gd name="connsiteY57" fmla="*/ 365927 h 955271"/>
              <a:gd name="connsiteX58" fmla="*/ 2885545 w 5741575"/>
              <a:gd name="connsiteY58" fmla="*/ 372818 h 955271"/>
              <a:gd name="connsiteX59" fmla="*/ 3009558 w 5741575"/>
              <a:gd name="connsiteY59" fmla="*/ 370573 h 955271"/>
              <a:gd name="connsiteX60" fmla="*/ 3095010 w 5741575"/>
              <a:gd name="connsiteY60" fmla="*/ 332454 h 955271"/>
              <a:gd name="connsiteX61" fmla="*/ 3103742 w 5741575"/>
              <a:gd name="connsiteY61" fmla="*/ 337974 h 955271"/>
              <a:gd name="connsiteX62" fmla="*/ 3165093 w 5741575"/>
              <a:gd name="connsiteY62" fmla="*/ 329459 h 955271"/>
              <a:gd name="connsiteX63" fmla="*/ 3373785 w 5741575"/>
              <a:gd name="connsiteY63" fmla="*/ 255680 h 955271"/>
              <a:gd name="connsiteX64" fmla="*/ 3493851 w 5741575"/>
              <a:gd name="connsiteY64" fmla="*/ 240255 h 955271"/>
              <a:gd name="connsiteX65" fmla="*/ 3537470 w 5741575"/>
              <a:gd name="connsiteY65" fmla="*/ 241867 h 955271"/>
              <a:gd name="connsiteX66" fmla="*/ 3610489 w 5741575"/>
              <a:gd name="connsiteY66" fmla="*/ 244128 h 955271"/>
              <a:gd name="connsiteX67" fmla="*/ 3667539 w 5741575"/>
              <a:gd name="connsiteY67" fmla="*/ 263271 h 955271"/>
              <a:gd name="connsiteX68" fmla="*/ 3727614 w 5741575"/>
              <a:gd name="connsiteY68" fmla="*/ 258245 h 955271"/>
              <a:gd name="connsiteX69" fmla="*/ 3738369 w 5741575"/>
              <a:gd name="connsiteY69" fmla="*/ 234506 h 955271"/>
              <a:gd name="connsiteX70" fmla="*/ 3803670 w 5741575"/>
              <a:gd name="connsiteY70" fmla="*/ 236457 h 955271"/>
              <a:gd name="connsiteX71" fmla="*/ 3903080 w 5741575"/>
              <a:gd name="connsiteY71" fmla="*/ 241890 h 955271"/>
              <a:gd name="connsiteX72" fmla="*/ 4114838 w 5741575"/>
              <a:gd name="connsiteY72" fmla="*/ 238165 h 955271"/>
              <a:gd name="connsiteX73" fmla="*/ 4271023 w 5741575"/>
              <a:gd name="connsiteY73" fmla="*/ 241959 h 955271"/>
              <a:gd name="connsiteX74" fmla="*/ 4367397 w 5741575"/>
              <a:gd name="connsiteY74" fmla="*/ 271442 h 955271"/>
              <a:gd name="connsiteX75" fmla="*/ 4495366 w 5741575"/>
              <a:gd name="connsiteY75" fmla="*/ 271618 h 955271"/>
              <a:gd name="connsiteX76" fmla="*/ 4517347 w 5741575"/>
              <a:gd name="connsiteY76" fmla="*/ 275639 h 955271"/>
              <a:gd name="connsiteX77" fmla="*/ 4546116 w 5741575"/>
              <a:gd name="connsiteY77" fmla="*/ 268568 h 955271"/>
              <a:gd name="connsiteX78" fmla="*/ 4661259 w 5741575"/>
              <a:gd name="connsiteY78" fmla="*/ 238966 h 955271"/>
              <a:gd name="connsiteX79" fmla="*/ 4750403 w 5741575"/>
              <a:gd name="connsiteY79" fmla="*/ 204364 h 955271"/>
              <a:gd name="connsiteX80" fmla="*/ 4867614 w 5741575"/>
              <a:gd name="connsiteY80" fmla="*/ 208668 h 955271"/>
              <a:gd name="connsiteX81" fmla="*/ 4937036 w 5741575"/>
              <a:gd name="connsiteY81" fmla="*/ 195446 h 955271"/>
              <a:gd name="connsiteX82" fmla="*/ 5047626 w 5741575"/>
              <a:gd name="connsiteY82" fmla="*/ 149604 h 955271"/>
              <a:gd name="connsiteX83" fmla="*/ 5200247 w 5741575"/>
              <a:gd name="connsiteY83" fmla="*/ 142695 h 955271"/>
              <a:gd name="connsiteX84" fmla="*/ 5235691 w 5741575"/>
              <a:gd name="connsiteY84" fmla="*/ 173330 h 955271"/>
              <a:gd name="connsiteX85" fmla="*/ 5280133 w 5741575"/>
              <a:gd name="connsiteY85" fmla="*/ 189342 h 955271"/>
              <a:gd name="connsiteX86" fmla="*/ 5291963 w 5741575"/>
              <a:gd name="connsiteY86" fmla="*/ 139446 h 955271"/>
              <a:gd name="connsiteX87" fmla="*/ 5418472 w 5741575"/>
              <a:gd name="connsiteY87" fmla="*/ 89163 h 955271"/>
              <a:gd name="connsiteX88" fmla="*/ 5482354 w 5741575"/>
              <a:gd name="connsiteY88" fmla="*/ 69470 h 955271"/>
              <a:gd name="connsiteX89" fmla="*/ 5583280 w 5741575"/>
              <a:gd name="connsiteY89" fmla="*/ 49787 h 955271"/>
              <a:gd name="connsiteX90" fmla="*/ 5613766 w 5741575"/>
              <a:gd name="connsiteY90" fmla="*/ 41855 h 955271"/>
              <a:gd name="connsiteX91" fmla="*/ 5684952 w 5741575"/>
              <a:gd name="connsiteY91" fmla="*/ 26088 h 955271"/>
              <a:gd name="connsiteX92" fmla="*/ 5741575 w 5741575"/>
              <a:gd name="connsiteY92"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898586 w 5741575"/>
              <a:gd name="connsiteY23" fmla="*/ 808502 h 955271"/>
              <a:gd name="connsiteX24" fmla="*/ 1212574 w 5741575"/>
              <a:gd name="connsiteY24" fmla="*/ 724238 h 955271"/>
              <a:gd name="connsiteX25" fmla="*/ 1280768 w 5741575"/>
              <a:gd name="connsiteY25" fmla="*/ 699122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212574 w 5741575"/>
              <a:gd name="connsiteY24" fmla="*/ 724238 h 955271"/>
              <a:gd name="connsiteX25" fmla="*/ 1280768 w 5741575"/>
              <a:gd name="connsiteY25" fmla="*/ 699122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212574 w 5741575"/>
              <a:gd name="connsiteY24" fmla="*/ 724238 h 955271"/>
              <a:gd name="connsiteX25" fmla="*/ 1280768 w 5741575"/>
              <a:gd name="connsiteY25" fmla="*/ 699122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212574 w 5741575"/>
              <a:gd name="connsiteY24" fmla="*/ 724238 h 955271"/>
              <a:gd name="connsiteX25" fmla="*/ 1280768 w 5741575"/>
              <a:gd name="connsiteY25" fmla="*/ 699122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80768 w 5741575"/>
              <a:gd name="connsiteY25" fmla="*/ 699122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20426 w 5741575"/>
              <a:gd name="connsiteY25" fmla="*/ 721810 h 955271"/>
              <a:gd name="connsiteX26" fmla="*/ 1352027 w 5741575"/>
              <a:gd name="connsiteY26" fmla="*/ 704323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20426 w 5741575"/>
              <a:gd name="connsiteY25" fmla="*/ 721810 h 955271"/>
              <a:gd name="connsiteX26" fmla="*/ 1306771 w 5741575"/>
              <a:gd name="connsiteY26" fmla="*/ 717936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356953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20426 w 5741575"/>
              <a:gd name="connsiteY25" fmla="*/ 721810 h 955271"/>
              <a:gd name="connsiteX26" fmla="*/ 1306771 w 5741575"/>
              <a:gd name="connsiteY26" fmla="*/ 717936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33872 w 5741575"/>
              <a:gd name="connsiteY19" fmla="*/ 867971 h 955271"/>
              <a:gd name="connsiteX20" fmla="*/ 477637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20426 w 5741575"/>
              <a:gd name="connsiteY25" fmla="*/ 721810 h 955271"/>
              <a:gd name="connsiteX26" fmla="*/ 1306771 w 5741575"/>
              <a:gd name="connsiteY26" fmla="*/ 717936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299711 w 5741575"/>
              <a:gd name="connsiteY16" fmla="*/ 870064 h 955271"/>
              <a:gd name="connsiteX17" fmla="*/ 306299 w 5741575"/>
              <a:gd name="connsiteY17" fmla="*/ 873609 h 955271"/>
              <a:gd name="connsiteX18" fmla="*/ 331571 w 5741575"/>
              <a:gd name="connsiteY18" fmla="*/ 869866 h 955271"/>
              <a:gd name="connsiteX19" fmla="*/ 384157 w 5741575"/>
              <a:gd name="connsiteY19" fmla="*/ 867971 h 955271"/>
              <a:gd name="connsiteX20" fmla="*/ 477637 w 5741575"/>
              <a:gd name="connsiteY20" fmla="*/ 870334 h 955271"/>
              <a:gd name="connsiteX21" fmla="*/ 570239 w 5741575"/>
              <a:gd name="connsiteY21" fmla="*/ 829596 h 955271"/>
              <a:gd name="connsiteX22" fmla="*/ 787156 w 5741575"/>
              <a:gd name="connsiteY22" fmla="*/ 838447 h 955271"/>
              <a:gd name="connsiteX23" fmla="*/ 948872 w 5741575"/>
              <a:gd name="connsiteY23" fmla="*/ 772201 h 955271"/>
              <a:gd name="connsiteX24" fmla="*/ 1127089 w 5741575"/>
              <a:gd name="connsiteY24" fmla="*/ 746926 h 955271"/>
              <a:gd name="connsiteX25" fmla="*/ 1220426 w 5741575"/>
              <a:gd name="connsiteY25" fmla="*/ 721810 h 955271"/>
              <a:gd name="connsiteX26" fmla="*/ 1306771 w 5741575"/>
              <a:gd name="connsiteY26" fmla="*/ 717936 h 955271"/>
              <a:gd name="connsiteX27" fmla="*/ 1374314 w 5741575"/>
              <a:gd name="connsiteY27" fmla="*/ 688815 h 955271"/>
              <a:gd name="connsiteX28" fmla="*/ 1378034 w 5741575"/>
              <a:gd name="connsiteY28" fmla="*/ 685842 h 955271"/>
              <a:gd name="connsiteX29" fmla="*/ 1395604 w 5741575"/>
              <a:gd name="connsiteY29" fmla="*/ 680460 h 955271"/>
              <a:gd name="connsiteX30" fmla="*/ 1397206 w 5741575"/>
              <a:gd name="connsiteY30" fmla="*/ 670793 h 955271"/>
              <a:gd name="connsiteX31" fmla="*/ 1421250 w 5741575"/>
              <a:gd name="connsiteY31" fmla="*/ 656855 h 955271"/>
              <a:gd name="connsiteX32" fmla="*/ 1454524 w 5741575"/>
              <a:gd name="connsiteY32" fmla="*/ 649224 h 955271"/>
              <a:gd name="connsiteX33" fmla="*/ 1616217 w 5741575"/>
              <a:gd name="connsiteY33" fmla="*/ 622107 h 955271"/>
              <a:gd name="connsiteX34" fmla="*/ 1710928 w 5741575"/>
              <a:gd name="connsiteY34" fmla="*/ 600666 h 955271"/>
              <a:gd name="connsiteX35" fmla="*/ 1743718 w 5741575"/>
              <a:gd name="connsiteY35" fmla="*/ 584327 h 955271"/>
              <a:gd name="connsiteX36" fmla="*/ 1873778 w 5741575"/>
              <a:gd name="connsiteY36" fmla="*/ 530130 h 955271"/>
              <a:gd name="connsiteX37" fmla="*/ 1988411 w 5741575"/>
              <a:gd name="connsiteY37" fmla="*/ 491599 h 955271"/>
              <a:gd name="connsiteX38" fmla="*/ 2085507 w 5741575"/>
              <a:gd name="connsiteY38" fmla="*/ 498527 h 955271"/>
              <a:gd name="connsiteX39" fmla="*/ 2090767 w 5741575"/>
              <a:gd name="connsiteY39" fmla="*/ 490616 h 955271"/>
              <a:gd name="connsiteX40" fmla="*/ 2151143 w 5741575"/>
              <a:gd name="connsiteY40" fmla="*/ 478332 h 955271"/>
              <a:gd name="connsiteX41" fmla="*/ 2378710 w 5741575"/>
              <a:gd name="connsiteY41" fmla="*/ 477570 h 955271"/>
              <a:gd name="connsiteX42" fmla="*/ 2496256 w 5741575"/>
              <a:gd name="connsiteY42" fmla="*/ 452396 h 955271"/>
              <a:gd name="connsiteX43" fmla="*/ 2535387 w 5741575"/>
              <a:gd name="connsiteY43" fmla="*/ 436645 h 955271"/>
              <a:gd name="connsiteX44" fmla="*/ 2601109 w 5741575"/>
              <a:gd name="connsiteY44" fmla="*/ 410678 h 955271"/>
              <a:gd name="connsiteX45" fmla="*/ 2643855 w 5741575"/>
              <a:gd name="connsiteY45" fmla="*/ 374482 h 955271"/>
              <a:gd name="connsiteX46" fmla="*/ 2657726 w 5741575"/>
              <a:gd name="connsiteY46" fmla="*/ 365841 h 955271"/>
              <a:gd name="connsiteX47" fmla="*/ 2687125 w 5741575"/>
              <a:gd name="connsiteY47" fmla="*/ 366820 h 955271"/>
              <a:gd name="connsiteX48" fmla="*/ 2697479 w 5741575"/>
              <a:gd name="connsiteY48" fmla="*/ 361430 h 955271"/>
              <a:gd name="connsiteX49" fmla="*/ 2701547 w 5741575"/>
              <a:gd name="connsiteY49" fmla="*/ 361545 h 955271"/>
              <a:gd name="connsiteX50" fmla="*/ 2711054 w 5741575"/>
              <a:gd name="connsiteY50" fmla="*/ 360597 h 955271"/>
              <a:gd name="connsiteX51" fmla="*/ 2710438 w 5741575"/>
              <a:gd name="connsiteY51" fmla="*/ 366958 h 955271"/>
              <a:gd name="connsiteX52" fmla="*/ 2722936 w 5741575"/>
              <a:gd name="connsiteY52" fmla="*/ 377633 h 955271"/>
              <a:gd name="connsiteX53" fmla="*/ 2777227 w 5741575"/>
              <a:gd name="connsiteY53" fmla="*/ 368972 h 955271"/>
              <a:gd name="connsiteX54" fmla="*/ 2779510 w 5741575"/>
              <a:gd name="connsiteY54" fmla="*/ 361652 h 955271"/>
              <a:gd name="connsiteX55" fmla="*/ 2786278 w 5741575"/>
              <a:gd name="connsiteY55" fmla="*/ 359869 h 955271"/>
              <a:gd name="connsiteX56" fmla="*/ 2792101 w 5741575"/>
              <a:gd name="connsiteY56" fmla="*/ 365927 h 955271"/>
              <a:gd name="connsiteX57" fmla="*/ 2885545 w 5741575"/>
              <a:gd name="connsiteY57" fmla="*/ 372818 h 955271"/>
              <a:gd name="connsiteX58" fmla="*/ 3009558 w 5741575"/>
              <a:gd name="connsiteY58" fmla="*/ 370573 h 955271"/>
              <a:gd name="connsiteX59" fmla="*/ 3095010 w 5741575"/>
              <a:gd name="connsiteY59" fmla="*/ 332454 h 955271"/>
              <a:gd name="connsiteX60" fmla="*/ 3103742 w 5741575"/>
              <a:gd name="connsiteY60" fmla="*/ 337974 h 955271"/>
              <a:gd name="connsiteX61" fmla="*/ 3165093 w 5741575"/>
              <a:gd name="connsiteY61" fmla="*/ 329459 h 955271"/>
              <a:gd name="connsiteX62" fmla="*/ 3373785 w 5741575"/>
              <a:gd name="connsiteY62" fmla="*/ 255680 h 955271"/>
              <a:gd name="connsiteX63" fmla="*/ 3493851 w 5741575"/>
              <a:gd name="connsiteY63" fmla="*/ 240255 h 955271"/>
              <a:gd name="connsiteX64" fmla="*/ 3537470 w 5741575"/>
              <a:gd name="connsiteY64" fmla="*/ 241867 h 955271"/>
              <a:gd name="connsiteX65" fmla="*/ 3610489 w 5741575"/>
              <a:gd name="connsiteY65" fmla="*/ 244128 h 955271"/>
              <a:gd name="connsiteX66" fmla="*/ 3667539 w 5741575"/>
              <a:gd name="connsiteY66" fmla="*/ 263271 h 955271"/>
              <a:gd name="connsiteX67" fmla="*/ 3727614 w 5741575"/>
              <a:gd name="connsiteY67" fmla="*/ 258245 h 955271"/>
              <a:gd name="connsiteX68" fmla="*/ 3738369 w 5741575"/>
              <a:gd name="connsiteY68" fmla="*/ 234506 h 955271"/>
              <a:gd name="connsiteX69" fmla="*/ 3803670 w 5741575"/>
              <a:gd name="connsiteY69" fmla="*/ 236457 h 955271"/>
              <a:gd name="connsiteX70" fmla="*/ 3903080 w 5741575"/>
              <a:gd name="connsiteY70" fmla="*/ 241890 h 955271"/>
              <a:gd name="connsiteX71" fmla="*/ 4114838 w 5741575"/>
              <a:gd name="connsiteY71" fmla="*/ 238165 h 955271"/>
              <a:gd name="connsiteX72" fmla="*/ 4271023 w 5741575"/>
              <a:gd name="connsiteY72" fmla="*/ 241959 h 955271"/>
              <a:gd name="connsiteX73" fmla="*/ 4367397 w 5741575"/>
              <a:gd name="connsiteY73" fmla="*/ 271442 h 955271"/>
              <a:gd name="connsiteX74" fmla="*/ 4495366 w 5741575"/>
              <a:gd name="connsiteY74" fmla="*/ 271618 h 955271"/>
              <a:gd name="connsiteX75" fmla="*/ 4517347 w 5741575"/>
              <a:gd name="connsiteY75" fmla="*/ 275639 h 955271"/>
              <a:gd name="connsiteX76" fmla="*/ 4546116 w 5741575"/>
              <a:gd name="connsiteY76" fmla="*/ 268568 h 955271"/>
              <a:gd name="connsiteX77" fmla="*/ 4661259 w 5741575"/>
              <a:gd name="connsiteY77" fmla="*/ 238966 h 955271"/>
              <a:gd name="connsiteX78" fmla="*/ 4750403 w 5741575"/>
              <a:gd name="connsiteY78" fmla="*/ 204364 h 955271"/>
              <a:gd name="connsiteX79" fmla="*/ 4867614 w 5741575"/>
              <a:gd name="connsiteY79" fmla="*/ 208668 h 955271"/>
              <a:gd name="connsiteX80" fmla="*/ 4937036 w 5741575"/>
              <a:gd name="connsiteY80" fmla="*/ 195446 h 955271"/>
              <a:gd name="connsiteX81" fmla="*/ 5047626 w 5741575"/>
              <a:gd name="connsiteY81" fmla="*/ 149604 h 955271"/>
              <a:gd name="connsiteX82" fmla="*/ 5200247 w 5741575"/>
              <a:gd name="connsiteY82" fmla="*/ 142695 h 955271"/>
              <a:gd name="connsiteX83" fmla="*/ 5235691 w 5741575"/>
              <a:gd name="connsiteY83" fmla="*/ 173330 h 955271"/>
              <a:gd name="connsiteX84" fmla="*/ 5280133 w 5741575"/>
              <a:gd name="connsiteY84" fmla="*/ 189342 h 955271"/>
              <a:gd name="connsiteX85" fmla="*/ 5291963 w 5741575"/>
              <a:gd name="connsiteY85" fmla="*/ 139446 h 955271"/>
              <a:gd name="connsiteX86" fmla="*/ 5418472 w 5741575"/>
              <a:gd name="connsiteY86" fmla="*/ 89163 h 955271"/>
              <a:gd name="connsiteX87" fmla="*/ 5482354 w 5741575"/>
              <a:gd name="connsiteY87" fmla="*/ 69470 h 955271"/>
              <a:gd name="connsiteX88" fmla="*/ 5583280 w 5741575"/>
              <a:gd name="connsiteY88" fmla="*/ 49787 h 955271"/>
              <a:gd name="connsiteX89" fmla="*/ 5613766 w 5741575"/>
              <a:gd name="connsiteY89" fmla="*/ 41855 h 955271"/>
              <a:gd name="connsiteX90" fmla="*/ 5684952 w 5741575"/>
              <a:gd name="connsiteY90" fmla="*/ 26088 h 955271"/>
              <a:gd name="connsiteX91" fmla="*/ 5741575 w 5741575"/>
              <a:gd name="connsiteY9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282041 w 5741575"/>
              <a:gd name="connsiteY15" fmla="*/ 871263 h 955271"/>
              <a:gd name="connsiteX16" fmla="*/ 306299 w 5741575"/>
              <a:gd name="connsiteY16" fmla="*/ 873609 h 955271"/>
              <a:gd name="connsiteX17" fmla="*/ 331571 w 5741575"/>
              <a:gd name="connsiteY17" fmla="*/ 869866 h 955271"/>
              <a:gd name="connsiteX18" fmla="*/ 384157 w 5741575"/>
              <a:gd name="connsiteY18" fmla="*/ 867971 h 955271"/>
              <a:gd name="connsiteX19" fmla="*/ 477637 w 5741575"/>
              <a:gd name="connsiteY19" fmla="*/ 870334 h 955271"/>
              <a:gd name="connsiteX20" fmla="*/ 570239 w 5741575"/>
              <a:gd name="connsiteY20" fmla="*/ 829596 h 955271"/>
              <a:gd name="connsiteX21" fmla="*/ 787156 w 5741575"/>
              <a:gd name="connsiteY21" fmla="*/ 838447 h 955271"/>
              <a:gd name="connsiteX22" fmla="*/ 948872 w 5741575"/>
              <a:gd name="connsiteY22" fmla="*/ 772201 h 955271"/>
              <a:gd name="connsiteX23" fmla="*/ 1127089 w 5741575"/>
              <a:gd name="connsiteY23" fmla="*/ 746926 h 955271"/>
              <a:gd name="connsiteX24" fmla="*/ 1220426 w 5741575"/>
              <a:gd name="connsiteY24" fmla="*/ 721810 h 955271"/>
              <a:gd name="connsiteX25" fmla="*/ 1306771 w 5741575"/>
              <a:gd name="connsiteY25" fmla="*/ 717936 h 955271"/>
              <a:gd name="connsiteX26" fmla="*/ 1374314 w 5741575"/>
              <a:gd name="connsiteY26" fmla="*/ 688815 h 955271"/>
              <a:gd name="connsiteX27" fmla="*/ 1378034 w 5741575"/>
              <a:gd name="connsiteY27" fmla="*/ 685842 h 955271"/>
              <a:gd name="connsiteX28" fmla="*/ 1395604 w 5741575"/>
              <a:gd name="connsiteY28" fmla="*/ 680460 h 955271"/>
              <a:gd name="connsiteX29" fmla="*/ 1397206 w 5741575"/>
              <a:gd name="connsiteY29" fmla="*/ 670793 h 955271"/>
              <a:gd name="connsiteX30" fmla="*/ 1421250 w 5741575"/>
              <a:gd name="connsiteY30" fmla="*/ 656855 h 955271"/>
              <a:gd name="connsiteX31" fmla="*/ 1454524 w 5741575"/>
              <a:gd name="connsiteY31" fmla="*/ 649224 h 955271"/>
              <a:gd name="connsiteX32" fmla="*/ 1616217 w 5741575"/>
              <a:gd name="connsiteY32" fmla="*/ 622107 h 955271"/>
              <a:gd name="connsiteX33" fmla="*/ 1710928 w 5741575"/>
              <a:gd name="connsiteY33" fmla="*/ 600666 h 955271"/>
              <a:gd name="connsiteX34" fmla="*/ 1743718 w 5741575"/>
              <a:gd name="connsiteY34" fmla="*/ 584327 h 955271"/>
              <a:gd name="connsiteX35" fmla="*/ 1873778 w 5741575"/>
              <a:gd name="connsiteY35" fmla="*/ 530130 h 955271"/>
              <a:gd name="connsiteX36" fmla="*/ 1988411 w 5741575"/>
              <a:gd name="connsiteY36" fmla="*/ 491599 h 955271"/>
              <a:gd name="connsiteX37" fmla="*/ 2085507 w 5741575"/>
              <a:gd name="connsiteY37" fmla="*/ 498527 h 955271"/>
              <a:gd name="connsiteX38" fmla="*/ 2090767 w 5741575"/>
              <a:gd name="connsiteY38" fmla="*/ 490616 h 955271"/>
              <a:gd name="connsiteX39" fmla="*/ 2151143 w 5741575"/>
              <a:gd name="connsiteY39" fmla="*/ 478332 h 955271"/>
              <a:gd name="connsiteX40" fmla="*/ 2378710 w 5741575"/>
              <a:gd name="connsiteY40" fmla="*/ 477570 h 955271"/>
              <a:gd name="connsiteX41" fmla="*/ 2496256 w 5741575"/>
              <a:gd name="connsiteY41" fmla="*/ 452396 h 955271"/>
              <a:gd name="connsiteX42" fmla="*/ 2535387 w 5741575"/>
              <a:gd name="connsiteY42" fmla="*/ 436645 h 955271"/>
              <a:gd name="connsiteX43" fmla="*/ 2601109 w 5741575"/>
              <a:gd name="connsiteY43" fmla="*/ 410678 h 955271"/>
              <a:gd name="connsiteX44" fmla="*/ 2643855 w 5741575"/>
              <a:gd name="connsiteY44" fmla="*/ 374482 h 955271"/>
              <a:gd name="connsiteX45" fmla="*/ 2657726 w 5741575"/>
              <a:gd name="connsiteY45" fmla="*/ 365841 h 955271"/>
              <a:gd name="connsiteX46" fmla="*/ 2687125 w 5741575"/>
              <a:gd name="connsiteY46" fmla="*/ 366820 h 955271"/>
              <a:gd name="connsiteX47" fmla="*/ 2697479 w 5741575"/>
              <a:gd name="connsiteY47" fmla="*/ 361430 h 955271"/>
              <a:gd name="connsiteX48" fmla="*/ 2701547 w 5741575"/>
              <a:gd name="connsiteY48" fmla="*/ 361545 h 955271"/>
              <a:gd name="connsiteX49" fmla="*/ 2711054 w 5741575"/>
              <a:gd name="connsiteY49" fmla="*/ 360597 h 955271"/>
              <a:gd name="connsiteX50" fmla="*/ 2710438 w 5741575"/>
              <a:gd name="connsiteY50" fmla="*/ 366958 h 955271"/>
              <a:gd name="connsiteX51" fmla="*/ 2722936 w 5741575"/>
              <a:gd name="connsiteY51" fmla="*/ 377633 h 955271"/>
              <a:gd name="connsiteX52" fmla="*/ 2777227 w 5741575"/>
              <a:gd name="connsiteY52" fmla="*/ 368972 h 955271"/>
              <a:gd name="connsiteX53" fmla="*/ 2779510 w 5741575"/>
              <a:gd name="connsiteY53" fmla="*/ 361652 h 955271"/>
              <a:gd name="connsiteX54" fmla="*/ 2786278 w 5741575"/>
              <a:gd name="connsiteY54" fmla="*/ 359869 h 955271"/>
              <a:gd name="connsiteX55" fmla="*/ 2792101 w 5741575"/>
              <a:gd name="connsiteY55" fmla="*/ 365927 h 955271"/>
              <a:gd name="connsiteX56" fmla="*/ 2885545 w 5741575"/>
              <a:gd name="connsiteY56" fmla="*/ 372818 h 955271"/>
              <a:gd name="connsiteX57" fmla="*/ 3009558 w 5741575"/>
              <a:gd name="connsiteY57" fmla="*/ 370573 h 955271"/>
              <a:gd name="connsiteX58" fmla="*/ 3095010 w 5741575"/>
              <a:gd name="connsiteY58" fmla="*/ 332454 h 955271"/>
              <a:gd name="connsiteX59" fmla="*/ 3103742 w 5741575"/>
              <a:gd name="connsiteY59" fmla="*/ 337974 h 955271"/>
              <a:gd name="connsiteX60" fmla="*/ 3165093 w 5741575"/>
              <a:gd name="connsiteY60" fmla="*/ 329459 h 955271"/>
              <a:gd name="connsiteX61" fmla="*/ 3373785 w 5741575"/>
              <a:gd name="connsiteY61" fmla="*/ 255680 h 955271"/>
              <a:gd name="connsiteX62" fmla="*/ 3493851 w 5741575"/>
              <a:gd name="connsiteY62" fmla="*/ 240255 h 955271"/>
              <a:gd name="connsiteX63" fmla="*/ 3537470 w 5741575"/>
              <a:gd name="connsiteY63" fmla="*/ 241867 h 955271"/>
              <a:gd name="connsiteX64" fmla="*/ 3610489 w 5741575"/>
              <a:gd name="connsiteY64" fmla="*/ 244128 h 955271"/>
              <a:gd name="connsiteX65" fmla="*/ 3667539 w 5741575"/>
              <a:gd name="connsiteY65" fmla="*/ 263271 h 955271"/>
              <a:gd name="connsiteX66" fmla="*/ 3727614 w 5741575"/>
              <a:gd name="connsiteY66" fmla="*/ 258245 h 955271"/>
              <a:gd name="connsiteX67" fmla="*/ 3738369 w 5741575"/>
              <a:gd name="connsiteY67" fmla="*/ 234506 h 955271"/>
              <a:gd name="connsiteX68" fmla="*/ 3803670 w 5741575"/>
              <a:gd name="connsiteY68" fmla="*/ 236457 h 955271"/>
              <a:gd name="connsiteX69" fmla="*/ 3903080 w 5741575"/>
              <a:gd name="connsiteY69" fmla="*/ 241890 h 955271"/>
              <a:gd name="connsiteX70" fmla="*/ 4114838 w 5741575"/>
              <a:gd name="connsiteY70" fmla="*/ 238165 h 955271"/>
              <a:gd name="connsiteX71" fmla="*/ 4271023 w 5741575"/>
              <a:gd name="connsiteY71" fmla="*/ 241959 h 955271"/>
              <a:gd name="connsiteX72" fmla="*/ 4367397 w 5741575"/>
              <a:gd name="connsiteY72" fmla="*/ 271442 h 955271"/>
              <a:gd name="connsiteX73" fmla="*/ 4495366 w 5741575"/>
              <a:gd name="connsiteY73" fmla="*/ 271618 h 955271"/>
              <a:gd name="connsiteX74" fmla="*/ 4517347 w 5741575"/>
              <a:gd name="connsiteY74" fmla="*/ 275639 h 955271"/>
              <a:gd name="connsiteX75" fmla="*/ 4546116 w 5741575"/>
              <a:gd name="connsiteY75" fmla="*/ 268568 h 955271"/>
              <a:gd name="connsiteX76" fmla="*/ 4661259 w 5741575"/>
              <a:gd name="connsiteY76" fmla="*/ 238966 h 955271"/>
              <a:gd name="connsiteX77" fmla="*/ 4750403 w 5741575"/>
              <a:gd name="connsiteY77" fmla="*/ 204364 h 955271"/>
              <a:gd name="connsiteX78" fmla="*/ 4867614 w 5741575"/>
              <a:gd name="connsiteY78" fmla="*/ 208668 h 955271"/>
              <a:gd name="connsiteX79" fmla="*/ 4937036 w 5741575"/>
              <a:gd name="connsiteY79" fmla="*/ 195446 h 955271"/>
              <a:gd name="connsiteX80" fmla="*/ 5047626 w 5741575"/>
              <a:gd name="connsiteY80" fmla="*/ 149604 h 955271"/>
              <a:gd name="connsiteX81" fmla="*/ 5200247 w 5741575"/>
              <a:gd name="connsiteY81" fmla="*/ 142695 h 955271"/>
              <a:gd name="connsiteX82" fmla="*/ 5235691 w 5741575"/>
              <a:gd name="connsiteY82" fmla="*/ 173330 h 955271"/>
              <a:gd name="connsiteX83" fmla="*/ 5280133 w 5741575"/>
              <a:gd name="connsiteY83" fmla="*/ 189342 h 955271"/>
              <a:gd name="connsiteX84" fmla="*/ 5291963 w 5741575"/>
              <a:gd name="connsiteY84" fmla="*/ 139446 h 955271"/>
              <a:gd name="connsiteX85" fmla="*/ 5418472 w 5741575"/>
              <a:gd name="connsiteY85" fmla="*/ 89163 h 955271"/>
              <a:gd name="connsiteX86" fmla="*/ 5482354 w 5741575"/>
              <a:gd name="connsiteY86" fmla="*/ 69470 h 955271"/>
              <a:gd name="connsiteX87" fmla="*/ 5583280 w 5741575"/>
              <a:gd name="connsiteY87" fmla="*/ 49787 h 955271"/>
              <a:gd name="connsiteX88" fmla="*/ 5613766 w 5741575"/>
              <a:gd name="connsiteY88" fmla="*/ 41855 h 955271"/>
              <a:gd name="connsiteX89" fmla="*/ 5684952 w 5741575"/>
              <a:gd name="connsiteY89" fmla="*/ 26088 h 955271"/>
              <a:gd name="connsiteX90" fmla="*/ 5741575 w 5741575"/>
              <a:gd name="connsiteY90"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45611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306299 w 5741575"/>
              <a:gd name="connsiteY15" fmla="*/ 873609 h 955271"/>
              <a:gd name="connsiteX16" fmla="*/ 331571 w 5741575"/>
              <a:gd name="connsiteY16" fmla="*/ 869866 h 955271"/>
              <a:gd name="connsiteX17" fmla="*/ 384157 w 5741575"/>
              <a:gd name="connsiteY17" fmla="*/ 867971 h 955271"/>
              <a:gd name="connsiteX18" fmla="*/ 477637 w 5741575"/>
              <a:gd name="connsiteY18" fmla="*/ 870334 h 955271"/>
              <a:gd name="connsiteX19" fmla="*/ 570239 w 5741575"/>
              <a:gd name="connsiteY19" fmla="*/ 829596 h 955271"/>
              <a:gd name="connsiteX20" fmla="*/ 787156 w 5741575"/>
              <a:gd name="connsiteY20" fmla="*/ 838447 h 955271"/>
              <a:gd name="connsiteX21" fmla="*/ 948872 w 5741575"/>
              <a:gd name="connsiteY21" fmla="*/ 772201 h 955271"/>
              <a:gd name="connsiteX22" fmla="*/ 1127089 w 5741575"/>
              <a:gd name="connsiteY22" fmla="*/ 746926 h 955271"/>
              <a:gd name="connsiteX23" fmla="*/ 1220426 w 5741575"/>
              <a:gd name="connsiteY23" fmla="*/ 721810 h 955271"/>
              <a:gd name="connsiteX24" fmla="*/ 1306771 w 5741575"/>
              <a:gd name="connsiteY24" fmla="*/ 717936 h 955271"/>
              <a:gd name="connsiteX25" fmla="*/ 1374314 w 5741575"/>
              <a:gd name="connsiteY25" fmla="*/ 688815 h 955271"/>
              <a:gd name="connsiteX26" fmla="*/ 1378034 w 5741575"/>
              <a:gd name="connsiteY26" fmla="*/ 685842 h 955271"/>
              <a:gd name="connsiteX27" fmla="*/ 1395604 w 5741575"/>
              <a:gd name="connsiteY27" fmla="*/ 680460 h 955271"/>
              <a:gd name="connsiteX28" fmla="*/ 1397206 w 5741575"/>
              <a:gd name="connsiteY28" fmla="*/ 670793 h 955271"/>
              <a:gd name="connsiteX29" fmla="*/ 1421250 w 5741575"/>
              <a:gd name="connsiteY29" fmla="*/ 656855 h 955271"/>
              <a:gd name="connsiteX30" fmla="*/ 1454524 w 5741575"/>
              <a:gd name="connsiteY30" fmla="*/ 649224 h 955271"/>
              <a:gd name="connsiteX31" fmla="*/ 1616217 w 5741575"/>
              <a:gd name="connsiteY31" fmla="*/ 622107 h 955271"/>
              <a:gd name="connsiteX32" fmla="*/ 1710928 w 5741575"/>
              <a:gd name="connsiteY32" fmla="*/ 600666 h 955271"/>
              <a:gd name="connsiteX33" fmla="*/ 1743718 w 5741575"/>
              <a:gd name="connsiteY33" fmla="*/ 584327 h 955271"/>
              <a:gd name="connsiteX34" fmla="*/ 1873778 w 5741575"/>
              <a:gd name="connsiteY34" fmla="*/ 530130 h 955271"/>
              <a:gd name="connsiteX35" fmla="*/ 1988411 w 5741575"/>
              <a:gd name="connsiteY35" fmla="*/ 491599 h 955271"/>
              <a:gd name="connsiteX36" fmla="*/ 2085507 w 5741575"/>
              <a:gd name="connsiteY36" fmla="*/ 498527 h 955271"/>
              <a:gd name="connsiteX37" fmla="*/ 2090767 w 5741575"/>
              <a:gd name="connsiteY37" fmla="*/ 490616 h 955271"/>
              <a:gd name="connsiteX38" fmla="*/ 2151143 w 5741575"/>
              <a:gd name="connsiteY38" fmla="*/ 478332 h 955271"/>
              <a:gd name="connsiteX39" fmla="*/ 2378710 w 5741575"/>
              <a:gd name="connsiteY39" fmla="*/ 477570 h 955271"/>
              <a:gd name="connsiteX40" fmla="*/ 2496256 w 5741575"/>
              <a:gd name="connsiteY40" fmla="*/ 452396 h 955271"/>
              <a:gd name="connsiteX41" fmla="*/ 2535387 w 5741575"/>
              <a:gd name="connsiteY41" fmla="*/ 436645 h 955271"/>
              <a:gd name="connsiteX42" fmla="*/ 2601109 w 5741575"/>
              <a:gd name="connsiteY42" fmla="*/ 410678 h 955271"/>
              <a:gd name="connsiteX43" fmla="*/ 2643855 w 5741575"/>
              <a:gd name="connsiteY43" fmla="*/ 374482 h 955271"/>
              <a:gd name="connsiteX44" fmla="*/ 2657726 w 5741575"/>
              <a:gd name="connsiteY44" fmla="*/ 365841 h 955271"/>
              <a:gd name="connsiteX45" fmla="*/ 2687125 w 5741575"/>
              <a:gd name="connsiteY45" fmla="*/ 366820 h 955271"/>
              <a:gd name="connsiteX46" fmla="*/ 2697479 w 5741575"/>
              <a:gd name="connsiteY46" fmla="*/ 361430 h 955271"/>
              <a:gd name="connsiteX47" fmla="*/ 2701547 w 5741575"/>
              <a:gd name="connsiteY47" fmla="*/ 361545 h 955271"/>
              <a:gd name="connsiteX48" fmla="*/ 2711054 w 5741575"/>
              <a:gd name="connsiteY48" fmla="*/ 360597 h 955271"/>
              <a:gd name="connsiteX49" fmla="*/ 2710438 w 5741575"/>
              <a:gd name="connsiteY49" fmla="*/ 366958 h 955271"/>
              <a:gd name="connsiteX50" fmla="*/ 2722936 w 5741575"/>
              <a:gd name="connsiteY50" fmla="*/ 377633 h 955271"/>
              <a:gd name="connsiteX51" fmla="*/ 2777227 w 5741575"/>
              <a:gd name="connsiteY51" fmla="*/ 368972 h 955271"/>
              <a:gd name="connsiteX52" fmla="*/ 2779510 w 5741575"/>
              <a:gd name="connsiteY52" fmla="*/ 361652 h 955271"/>
              <a:gd name="connsiteX53" fmla="*/ 2786278 w 5741575"/>
              <a:gd name="connsiteY53" fmla="*/ 359869 h 955271"/>
              <a:gd name="connsiteX54" fmla="*/ 2792101 w 5741575"/>
              <a:gd name="connsiteY54" fmla="*/ 365927 h 955271"/>
              <a:gd name="connsiteX55" fmla="*/ 2885545 w 5741575"/>
              <a:gd name="connsiteY55" fmla="*/ 372818 h 955271"/>
              <a:gd name="connsiteX56" fmla="*/ 3009558 w 5741575"/>
              <a:gd name="connsiteY56" fmla="*/ 370573 h 955271"/>
              <a:gd name="connsiteX57" fmla="*/ 3095010 w 5741575"/>
              <a:gd name="connsiteY57" fmla="*/ 332454 h 955271"/>
              <a:gd name="connsiteX58" fmla="*/ 3103742 w 5741575"/>
              <a:gd name="connsiteY58" fmla="*/ 337974 h 955271"/>
              <a:gd name="connsiteX59" fmla="*/ 3165093 w 5741575"/>
              <a:gd name="connsiteY59" fmla="*/ 329459 h 955271"/>
              <a:gd name="connsiteX60" fmla="*/ 3373785 w 5741575"/>
              <a:gd name="connsiteY60" fmla="*/ 255680 h 955271"/>
              <a:gd name="connsiteX61" fmla="*/ 3493851 w 5741575"/>
              <a:gd name="connsiteY61" fmla="*/ 240255 h 955271"/>
              <a:gd name="connsiteX62" fmla="*/ 3537470 w 5741575"/>
              <a:gd name="connsiteY62" fmla="*/ 241867 h 955271"/>
              <a:gd name="connsiteX63" fmla="*/ 3610489 w 5741575"/>
              <a:gd name="connsiteY63" fmla="*/ 244128 h 955271"/>
              <a:gd name="connsiteX64" fmla="*/ 3667539 w 5741575"/>
              <a:gd name="connsiteY64" fmla="*/ 263271 h 955271"/>
              <a:gd name="connsiteX65" fmla="*/ 3727614 w 5741575"/>
              <a:gd name="connsiteY65" fmla="*/ 258245 h 955271"/>
              <a:gd name="connsiteX66" fmla="*/ 3738369 w 5741575"/>
              <a:gd name="connsiteY66" fmla="*/ 234506 h 955271"/>
              <a:gd name="connsiteX67" fmla="*/ 3803670 w 5741575"/>
              <a:gd name="connsiteY67" fmla="*/ 236457 h 955271"/>
              <a:gd name="connsiteX68" fmla="*/ 3903080 w 5741575"/>
              <a:gd name="connsiteY68" fmla="*/ 241890 h 955271"/>
              <a:gd name="connsiteX69" fmla="*/ 4114838 w 5741575"/>
              <a:gd name="connsiteY69" fmla="*/ 238165 h 955271"/>
              <a:gd name="connsiteX70" fmla="*/ 4271023 w 5741575"/>
              <a:gd name="connsiteY70" fmla="*/ 241959 h 955271"/>
              <a:gd name="connsiteX71" fmla="*/ 4367397 w 5741575"/>
              <a:gd name="connsiteY71" fmla="*/ 271442 h 955271"/>
              <a:gd name="connsiteX72" fmla="*/ 4495366 w 5741575"/>
              <a:gd name="connsiteY72" fmla="*/ 271618 h 955271"/>
              <a:gd name="connsiteX73" fmla="*/ 4517347 w 5741575"/>
              <a:gd name="connsiteY73" fmla="*/ 275639 h 955271"/>
              <a:gd name="connsiteX74" fmla="*/ 4546116 w 5741575"/>
              <a:gd name="connsiteY74" fmla="*/ 268568 h 955271"/>
              <a:gd name="connsiteX75" fmla="*/ 4661259 w 5741575"/>
              <a:gd name="connsiteY75" fmla="*/ 238966 h 955271"/>
              <a:gd name="connsiteX76" fmla="*/ 4750403 w 5741575"/>
              <a:gd name="connsiteY76" fmla="*/ 204364 h 955271"/>
              <a:gd name="connsiteX77" fmla="*/ 4867614 w 5741575"/>
              <a:gd name="connsiteY77" fmla="*/ 208668 h 955271"/>
              <a:gd name="connsiteX78" fmla="*/ 4937036 w 5741575"/>
              <a:gd name="connsiteY78" fmla="*/ 195446 h 955271"/>
              <a:gd name="connsiteX79" fmla="*/ 5047626 w 5741575"/>
              <a:gd name="connsiteY79" fmla="*/ 149604 h 955271"/>
              <a:gd name="connsiteX80" fmla="*/ 5200247 w 5741575"/>
              <a:gd name="connsiteY80" fmla="*/ 142695 h 955271"/>
              <a:gd name="connsiteX81" fmla="*/ 5235691 w 5741575"/>
              <a:gd name="connsiteY81" fmla="*/ 173330 h 955271"/>
              <a:gd name="connsiteX82" fmla="*/ 5280133 w 5741575"/>
              <a:gd name="connsiteY82" fmla="*/ 189342 h 955271"/>
              <a:gd name="connsiteX83" fmla="*/ 5291963 w 5741575"/>
              <a:gd name="connsiteY83" fmla="*/ 139446 h 955271"/>
              <a:gd name="connsiteX84" fmla="*/ 5418472 w 5741575"/>
              <a:gd name="connsiteY84" fmla="*/ 89163 h 955271"/>
              <a:gd name="connsiteX85" fmla="*/ 5482354 w 5741575"/>
              <a:gd name="connsiteY85" fmla="*/ 69470 h 955271"/>
              <a:gd name="connsiteX86" fmla="*/ 5583280 w 5741575"/>
              <a:gd name="connsiteY86" fmla="*/ 49787 h 955271"/>
              <a:gd name="connsiteX87" fmla="*/ 5613766 w 5741575"/>
              <a:gd name="connsiteY87" fmla="*/ 41855 h 955271"/>
              <a:gd name="connsiteX88" fmla="*/ 5684952 w 5741575"/>
              <a:gd name="connsiteY88" fmla="*/ 26088 h 955271"/>
              <a:gd name="connsiteX89" fmla="*/ 5741575 w 5741575"/>
              <a:gd name="connsiteY8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93851 w 5741575"/>
              <a:gd name="connsiteY8" fmla="*/ 922923 h 955271"/>
              <a:gd name="connsiteX9" fmla="*/ 148657 w 5741575"/>
              <a:gd name="connsiteY9" fmla="*/ 898134 h 955271"/>
              <a:gd name="connsiteX10" fmla="*/ 174554 w 5741575"/>
              <a:gd name="connsiteY10" fmla="*/ 886351 h 955271"/>
              <a:gd name="connsiteX11" fmla="*/ 187633 w 5741575"/>
              <a:gd name="connsiteY11" fmla="*/ 878226 h 955271"/>
              <a:gd name="connsiteX12" fmla="*/ 187961 w 5741575"/>
              <a:gd name="connsiteY12" fmla="*/ 876538 h 955271"/>
              <a:gd name="connsiteX13" fmla="*/ 240501 w 5741575"/>
              <a:gd name="connsiteY13" fmla="*/ 873150 h 955271"/>
              <a:gd name="connsiteX14" fmla="*/ 246345 w 5741575"/>
              <a:gd name="connsiteY14" fmla="*/ 869942 h 955271"/>
              <a:gd name="connsiteX15" fmla="*/ 306299 w 5741575"/>
              <a:gd name="connsiteY15" fmla="*/ 873609 h 955271"/>
              <a:gd name="connsiteX16" fmla="*/ 331571 w 5741575"/>
              <a:gd name="connsiteY16" fmla="*/ 869866 h 955271"/>
              <a:gd name="connsiteX17" fmla="*/ 384157 w 5741575"/>
              <a:gd name="connsiteY17" fmla="*/ 867971 h 955271"/>
              <a:gd name="connsiteX18" fmla="*/ 477637 w 5741575"/>
              <a:gd name="connsiteY18" fmla="*/ 870334 h 955271"/>
              <a:gd name="connsiteX19" fmla="*/ 570239 w 5741575"/>
              <a:gd name="connsiteY19" fmla="*/ 829596 h 955271"/>
              <a:gd name="connsiteX20" fmla="*/ 787156 w 5741575"/>
              <a:gd name="connsiteY20" fmla="*/ 838447 h 955271"/>
              <a:gd name="connsiteX21" fmla="*/ 948872 w 5741575"/>
              <a:gd name="connsiteY21" fmla="*/ 772201 h 955271"/>
              <a:gd name="connsiteX22" fmla="*/ 1127089 w 5741575"/>
              <a:gd name="connsiteY22" fmla="*/ 746926 h 955271"/>
              <a:gd name="connsiteX23" fmla="*/ 1220426 w 5741575"/>
              <a:gd name="connsiteY23" fmla="*/ 721810 h 955271"/>
              <a:gd name="connsiteX24" fmla="*/ 1306771 w 5741575"/>
              <a:gd name="connsiteY24" fmla="*/ 717936 h 955271"/>
              <a:gd name="connsiteX25" fmla="*/ 1374314 w 5741575"/>
              <a:gd name="connsiteY25" fmla="*/ 688815 h 955271"/>
              <a:gd name="connsiteX26" fmla="*/ 1378034 w 5741575"/>
              <a:gd name="connsiteY26" fmla="*/ 685842 h 955271"/>
              <a:gd name="connsiteX27" fmla="*/ 1395604 w 5741575"/>
              <a:gd name="connsiteY27" fmla="*/ 680460 h 955271"/>
              <a:gd name="connsiteX28" fmla="*/ 1397206 w 5741575"/>
              <a:gd name="connsiteY28" fmla="*/ 670793 h 955271"/>
              <a:gd name="connsiteX29" fmla="*/ 1421250 w 5741575"/>
              <a:gd name="connsiteY29" fmla="*/ 656855 h 955271"/>
              <a:gd name="connsiteX30" fmla="*/ 1454524 w 5741575"/>
              <a:gd name="connsiteY30" fmla="*/ 649224 h 955271"/>
              <a:gd name="connsiteX31" fmla="*/ 1616217 w 5741575"/>
              <a:gd name="connsiteY31" fmla="*/ 622107 h 955271"/>
              <a:gd name="connsiteX32" fmla="*/ 1710928 w 5741575"/>
              <a:gd name="connsiteY32" fmla="*/ 600666 h 955271"/>
              <a:gd name="connsiteX33" fmla="*/ 1743718 w 5741575"/>
              <a:gd name="connsiteY33" fmla="*/ 584327 h 955271"/>
              <a:gd name="connsiteX34" fmla="*/ 1873778 w 5741575"/>
              <a:gd name="connsiteY34" fmla="*/ 530130 h 955271"/>
              <a:gd name="connsiteX35" fmla="*/ 1988411 w 5741575"/>
              <a:gd name="connsiteY35" fmla="*/ 491599 h 955271"/>
              <a:gd name="connsiteX36" fmla="*/ 2085507 w 5741575"/>
              <a:gd name="connsiteY36" fmla="*/ 498527 h 955271"/>
              <a:gd name="connsiteX37" fmla="*/ 2090767 w 5741575"/>
              <a:gd name="connsiteY37" fmla="*/ 490616 h 955271"/>
              <a:gd name="connsiteX38" fmla="*/ 2151143 w 5741575"/>
              <a:gd name="connsiteY38" fmla="*/ 478332 h 955271"/>
              <a:gd name="connsiteX39" fmla="*/ 2378710 w 5741575"/>
              <a:gd name="connsiteY39" fmla="*/ 477570 h 955271"/>
              <a:gd name="connsiteX40" fmla="*/ 2496256 w 5741575"/>
              <a:gd name="connsiteY40" fmla="*/ 452396 h 955271"/>
              <a:gd name="connsiteX41" fmla="*/ 2535387 w 5741575"/>
              <a:gd name="connsiteY41" fmla="*/ 436645 h 955271"/>
              <a:gd name="connsiteX42" fmla="*/ 2601109 w 5741575"/>
              <a:gd name="connsiteY42" fmla="*/ 410678 h 955271"/>
              <a:gd name="connsiteX43" fmla="*/ 2643855 w 5741575"/>
              <a:gd name="connsiteY43" fmla="*/ 374482 h 955271"/>
              <a:gd name="connsiteX44" fmla="*/ 2657726 w 5741575"/>
              <a:gd name="connsiteY44" fmla="*/ 365841 h 955271"/>
              <a:gd name="connsiteX45" fmla="*/ 2687125 w 5741575"/>
              <a:gd name="connsiteY45" fmla="*/ 366820 h 955271"/>
              <a:gd name="connsiteX46" fmla="*/ 2697479 w 5741575"/>
              <a:gd name="connsiteY46" fmla="*/ 361430 h 955271"/>
              <a:gd name="connsiteX47" fmla="*/ 2701547 w 5741575"/>
              <a:gd name="connsiteY47" fmla="*/ 361545 h 955271"/>
              <a:gd name="connsiteX48" fmla="*/ 2711054 w 5741575"/>
              <a:gd name="connsiteY48" fmla="*/ 360597 h 955271"/>
              <a:gd name="connsiteX49" fmla="*/ 2710438 w 5741575"/>
              <a:gd name="connsiteY49" fmla="*/ 366958 h 955271"/>
              <a:gd name="connsiteX50" fmla="*/ 2722936 w 5741575"/>
              <a:gd name="connsiteY50" fmla="*/ 377633 h 955271"/>
              <a:gd name="connsiteX51" fmla="*/ 2777227 w 5741575"/>
              <a:gd name="connsiteY51" fmla="*/ 368972 h 955271"/>
              <a:gd name="connsiteX52" fmla="*/ 2779510 w 5741575"/>
              <a:gd name="connsiteY52" fmla="*/ 361652 h 955271"/>
              <a:gd name="connsiteX53" fmla="*/ 2786278 w 5741575"/>
              <a:gd name="connsiteY53" fmla="*/ 359869 h 955271"/>
              <a:gd name="connsiteX54" fmla="*/ 2792101 w 5741575"/>
              <a:gd name="connsiteY54" fmla="*/ 365927 h 955271"/>
              <a:gd name="connsiteX55" fmla="*/ 2885545 w 5741575"/>
              <a:gd name="connsiteY55" fmla="*/ 372818 h 955271"/>
              <a:gd name="connsiteX56" fmla="*/ 3009558 w 5741575"/>
              <a:gd name="connsiteY56" fmla="*/ 370573 h 955271"/>
              <a:gd name="connsiteX57" fmla="*/ 3095010 w 5741575"/>
              <a:gd name="connsiteY57" fmla="*/ 332454 h 955271"/>
              <a:gd name="connsiteX58" fmla="*/ 3103742 w 5741575"/>
              <a:gd name="connsiteY58" fmla="*/ 337974 h 955271"/>
              <a:gd name="connsiteX59" fmla="*/ 3165093 w 5741575"/>
              <a:gd name="connsiteY59" fmla="*/ 329459 h 955271"/>
              <a:gd name="connsiteX60" fmla="*/ 3373785 w 5741575"/>
              <a:gd name="connsiteY60" fmla="*/ 255680 h 955271"/>
              <a:gd name="connsiteX61" fmla="*/ 3493851 w 5741575"/>
              <a:gd name="connsiteY61" fmla="*/ 240255 h 955271"/>
              <a:gd name="connsiteX62" fmla="*/ 3537470 w 5741575"/>
              <a:gd name="connsiteY62" fmla="*/ 241867 h 955271"/>
              <a:gd name="connsiteX63" fmla="*/ 3610489 w 5741575"/>
              <a:gd name="connsiteY63" fmla="*/ 244128 h 955271"/>
              <a:gd name="connsiteX64" fmla="*/ 3667539 w 5741575"/>
              <a:gd name="connsiteY64" fmla="*/ 263271 h 955271"/>
              <a:gd name="connsiteX65" fmla="*/ 3727614 w 5741575"/>
              <a:gd name="connsiteY65" fmla="*/ 258245 h 955271"/>
              <a:gd name="connsiteX66" fmla="*/ 3738369 w 5741575"/>
              <a:gd name="connsiteY66" fmla="*/ 234506 h 955271"/>
              <a:gd name="connsiteX67" fmla="*/ 3803670 w 5741575"/>
              <a:gd name="connsiteY67" fmla="*/ 236457 h 955271"/>
              <a:gd name="connsiteX68" fmla="*/ 3903080 w 5741575"/>
              <a:gd name="connsiteY68" fmla="*/ 241890 h 955271"/>
              <a:gd name="connsiteX69" fmla="*/ 4114838 w 5741575"/>
              <a:gd name="connsiteY69" fmla="*/ 238165 h 955271"/>
              <a:gd name="connsiteX70" fmla="*/ 4271023 w 5741575"/>
              <a:gd name="connsiteY70" fmla="*/ 241959 h 955271"/>
              <a:gd name="connsiteX71" fmla="*/ 4367397 w 5741575"/>
              <a:gd name="connsiteY71" fmla="*/ 271442 h 955271"/>
              <a:gd name="connsiteX72" fmla="*/ 4495366 w 5741575"/>
              <a:gd name="connsiteY72" fmla="*/ 271618 h 955271"/>
              <a:gd name="connsiteX73" fmla="*/ 4517347 w 5741575"/>
              <a:gd name="connsiteY73" fmla="*/ 275639 h 955271"/>
              <a:gd name="connsiteX74" fmla="*/ 4546116 w 5741575"/>
              <a:gd name="connsiteY74" fmla="*/ 268568 h 955271"/>
              <a:gd name="connsiteX75" fmla="*/ 4661259 w 5741575"/>
              <a:gd name="connsiteY75" fmla="*/ 238966 h 955271"/>
              <a:gd name="connsiteX76" fmla="*/ 4750403 w 5741575"/>
              <a:gd name="connsiteY76" fmla="*/ 204364 h 955271"/>
              <a:gd name="connsiteX77" fmla="*/ 4867614 w 5741575"/>
              <a:gd name="connsiteY77" fmla="*/ 208668 h 955271"/>
              <a:gd name="connsiteX78" fmla="*/ 4937036 w 5741575"/>
              <a:gd name="connsiteY78" fmla="*/ 195446 h 955271"/>
              <a:gd name="connsiteX79" fmla="*/ 5047626 w 5741575"/>
              <a:gd name="connsiteY79" fmla="*/ 149604 h 955271"/>
              <a:gd name="connsiteX80" fmla="*/ 5200247 w 5741575"/>
              <a:gd name="connsiteY80" fmla="*/ 142695 h 955271"/>
              <a:gd name="connsiteX81" fmla="*/ 5235691 w 5741575"/>
              <a:gd name="connsiteY81" fmla="*/ 173330 h 955271"/>
              <a:gd name="connsiteX82" fmla="*/ 5280133 w 5741575"/>
              <a:gd name="connsiteY82" fmla="*/ 189342 h 955271"/>
              <a:gd name="connsiteX83" fmla="*/ 5291963 w 5741575"/>
              <a:gd name="connsiteY83" fmla="*/ 139446 h 955271"/>
              <a:gd name="connsiteX84" fmla="*/ 5418472 w 5741575"/>
              <a:gd name="connsiteY84" fmla="*/ 89163 h 955271"/>
              <a:gd name="connsiteX85" fmla="*/ 5482354 w 5741575"/>
              <a:gd name="connsiteY85" fmla="*/ 69470 h 955271"/>
              <a:gd name="connsiteX86" fmla="*/ 5583280 w 5741575"/>
              <a:gd name="connsiteY86" fmla="*/ 49787 h 955271"/>
              <a:gd name="connsiteX87" fmla="*/ 5613766 w 5741575"/>
              <a:gd name="connsiteY87" fmla="*/ 41855 h 955271"/>
              <a:gd name="connsiteX88" fmla="*/ 5684952 w 5741575"/>
              <a:gd name="connsiteY88" fmla="*/ 26088 h 955271"/>
              <a:gd name="connsiteX89" fmla="*/ 5741575 w 5741575"/>
              <a:gd name="connsiteY8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39115 w 5741575"/>
              <a:gd name="connsiteY7" fmla="*/ 949326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87156 w 5741575"/>
              <a:gd name="connsiteY19" fmla="*/ 838447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21250 w 5741575"/>
              <a:gd name="connsiteY28" fmla="*/ 656855 h 955271"/>
              <a:gd name="connsiteX29" fmla="*/ 1454524 w 5741575"/>
              <a:gd name="connsiteY29" fmla="*/ 649224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87156 w 5741575"/>
              <a:gd name="connsiteY19" fmla="*/ 838447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21250 w 5741575"/>
              <a:gd name="connsiteY28" fmla="*/ 656855 h 955271"/>
              <a:gd name="connsiteX29" fmla="*/ 1454524 w 5741575"/>
              <a:gd name="connsiteY29" fmla="*/ 649224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21250 w 5741575"/>
              <a:gd name="connsiteY28" fmla="*/ 656855 h 955271"/>
              <a:gd name="connsiteX29" fmla="*/ 1454524 w 5741575"/>
              <a:gd name="connsiteY29" fmla="*/ 649224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21250 w 5741575"/>
              <a:gd name="connsiteY28" fmla="*/ 656855 h 955271"/>
              <a:gd name="connsiteX29" fmla="*/ 1454524 w 5741575"/>
              <a:gd name="connsiteY29" fmla="*/ 649224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21250 w 5741575"/>
              <a:gd name="connsiteY28" fmla="*/ 656855 h 955271"/>
              <a:gd name="connsiteX29" fmla="*/ 1494753 w 5741575"/>
              <a:gd name="connsiteY29" fmla="*/ 644686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41364 w 5741575"/>
              <a:gd name="connsiteY28" fmla="*/ 661393 h 955271"/>
              <a:gd name="connsiteX29" fmla="*/ 1494753 w 5741575"/>
              <a:gd name="connsiteY29" fmla="*/ 644686 h 955271"/>
              <a:gd name="connsiteX30" fmla="*/ 1616217 w 5741575"/>
              <a:gd name="connsiteY30" fmla="*/ 622107 h 955271"/>
              <a:gd name="connsiteX31" fmla="*/ 1710928 w 5741575"/>
              <a:gd name="connsiteY31" fmla="*/ 600666 h 955271"/>
              <a:gd name="connsiteX32" fmla="*/ 1743718 w 5741575"/>
              <a:gd name="connsiteY32" fmla="*/ 584327 h 955271"/>
              <a:gd name="connsiteX33" fmla="*/ 1873778 w 5741575"/>
              <a:gd name="connsiteY33" fmla="*/ 530130 h 955271"/>
              <a:gd name="connsiteX34" fmla="*/ 1988411 w 5741575"/>
              <a:gd name="connsiteY34" fmla="*/ 491599 h 955271"/>
              <a:gd name="connsiteX35" fmla="*/ 2085507 w 5741575"/>
              <a:gd name="connsiteY35" fmla="*/ 498527 h 955271"/>
              <a:gd name="connsiteX36" fmla="*/ 2090767 w 5741575"/>
              <a:gd name="connsiteY36" fmla="*/ 490616 h 955271"/>
              <a:gd name="connsiteX37" fmla="*/ 2151143 w 5741575"/>
              <a:gd name="connsiteY37" fmla="*/ 478332 h 955271"/>
              <a:gd name="connsiteX38" fmla="*/ 2378710 w 5741575"/>
              <a:gd name="connsiteY38" fmla="*/ 477570 h 955271"/>
              <a:gd name="connsiteX39" fmla="*/ 2496256 w 5741575"/>
              <a:gd name="connsiteY39" fmla="*/ 452396 h 955271"/>
              <a:gd name="connsiteX40" fmla="*/ 2535387 w 5741575"/>
              <a:gd name="connsiteY40" fmla="*/ 436645 h 955271"/>
              <a:gd name="connsiteX41" fmla="*/ 2601109 w 5741575"/>
              <a:gd name="connsiteY41" fmla="*/ 410678 h 955271"/>
              <a:gd name="connsiteX42" fmla="*/ 2643855 w 5741575"/>
              <a:gd name="connsiteY42" fmla="*/ 374482 h 955271"/>
              <a:gd name="connsiteX43" fmla="*/ 2657726 w 5741575"/>
              <a:gd name="connsiteY43" fmla="*/ 365841 h 955271"/>
              <a:gd name="connsiteX44" fmla="*/ 2687125 w 5741575"/>
              <a:gd name="connsiteY44" fmla="*/ 366820 h 955271"/>
              <a:gd name="connsiteX45" fmla="*/ 2697479 w 5741575"/>
              <a:gd name="connsiteY45" fmla="*/ 361430 h 955271"/>
              <a:gd name="connsiteX46" fmla="*/ 2701547 w 5741575"/>
              <a:gd name="connsiteY46" fmla="*/ 361545 h 955271"/>
              <a:gd name="connsiteX47" fmla="*/ 2711054 w 5741575"/>
              <a:gd name="connsiteY47" fmla="*/ 360597 h 955271"/>
              <a:gd name="connsiteX48" fmla="*/ 2710438 w 5741575"/>
              <a:gd name="connsiteY48" fmla="*/ 366958 h 955271"/>
              <a:gd name="connsiteX49" fmla="*/ 2722936 w 5741575"/>
              <a:gd name="connsiteY49" fmla="*/ 377633 h 955271"/>
              <a:gd name="connsiteX50" fmla="*/ 2777227 w 5741575"/>
              <a:gd name="connsiteY50" fmla="*/ 368972 h 955271"/>
              <a:gd name="connsiteX51" fmla="*/ 2779510 w 5741575"/>
              <a:gd name="connsiteY51" fmla="*/ 361652 h 955271"/>
              <a:gd name="connsiteX52" fmla="*/ 2786278 w 5741575"/>
              <a:gd name="connsiteY52" fmla="*/ 359869 h 955271"/>
              <a:gd name="connsiteX53" fmla="*/ 2792101 w 5741575"/>
              <a:gd name="connsiteY53" fmla="*/ 365927 h 955271"/>
              <a:gd name="connsiteX54" fmla="*/ 2885545 w 5741575"/>
              <a:gd name="connsiteY54" fmla="*/ 372818 h 955271"/>
              <a:gd name="connsiteX55" fmla="*/ 3009558 w 5741575"/>
              <a:gd name="connsiteY55" fmla="*/ 370573 h 955271"/>
              <a:gd name="connsiteX56" fmla="*/ 3095010 w 5741575"/>
              <a:gd name="connsiteY56" fmla="*/ 332454 h 955271"/>
              <a:gd name="connsiteX57" fmla="*/ 3103742 w 5741575"/>
              <a:gd name="connsiteY57" fmla="*/ 337974 h 955271"/>
              <a:gd name="connsiteX58" fmla="*/ 3165093 w 5741575"/>
              <a:gd name="connsiteY58" fmla="*/ 329459 h 955271"/>
              <a:gd name="connsiteX59" fmla="*/ 3373785 w 5741575"/>
              <a:gd name="connsiteY59" fmla="*/ 255680 h 955271"/>
              <a:gd name="connsiteX60" fmla="*/ 3493851 w 5741575"/>
              <a:gd name="connsiteY60" fmla="*/ 240255 h 955271"/>
              <a:gd name="connsiteX61" fmla="*/ 3537470 w 5741575"/>
              <a:gd name="connsiteY61" fmla="*/ 241867 h 955271"/>
              <a:gd name="connsiteX62" fmla="*/ 3610489 w 5741575"/>
              <a:gd name="connsiteY62" fmla="*/ 244128 h 955271"/>
              <a:gd name="connsiteX63" fmla="*/ 3667539 w 5741575"/>
              <a:gd name="connsiteY63" fmla="*/ 263271 h 955271"/>
              <a:gd name="connsiteX64" fmla="*/ 3727614 w 5741575"/>
              <a:gd name="connsiteY64" fmla="*/ 258245 h 955271"/>
              <a:gd name="connsiteX65" fmla="*/ 3738369 w 5741575"/>
              <a:gd name="connsiteY65" fmla="*/ 234506 h 955271"/>
              <a:gd name="connsiteX66" fmla="*/ 3803670 w 5741575"/>
              <a:gd name="connsiteY66" fmla="*/ 236457 h 955271"/>
              <a:gd name="connsiteX67" fmla="*/ 3903080 w 5741575"/>
              <a:gd name="connsiteY67" fmla="*/ 241890 h 955271"/>
              <a:gd name="connsiteX68" fmla="*/ 4114838 w 5741575"/>
              <a:gd name="connsiteY68" fmla="*/ 238165 h 955271"/>
              <a:gd name="connsiteX69" fmla="*/ 4271023 w 5741575"/>
              <a:gd name="connsiteY69" fmla="*/ 241959 h 955271"/>
              <a:gd name="connsiteX70" fmla="*/ 4367397 w 5741575"/>
              <a:gd name="connsiteY70" fmla="*/ 271442 h 955271"/>
              <a:gd name="connsiteX71" fmla="*/ 4495366 w 5741575"/>
              <a:gd name="connsiteY71" fmla="*/ 271618 h 955271"/>
              <a:gd name="connsiteX72" fmla="*/ 4517347 w 5741575"/>
              <a:gd name="connsiteY72" fmla="*/ 275639 h 955271"/>
              <a:gd name="connsiteX73" fmla="*/ 4546116 w 5741575"/>
              <a:gd name="connsiteY73" fmla="*/ 268568 h 955271"/>
              <a:gd name="connsiteX74" fmla="*/ 4661259 w 5741575"/>
              <a:gd name="connsiteY74" fmla="*/ 238966 h 955271"/>
              <a:gd name="connsiteX75" fmla="*/ 4750403 w 5741575"/>
              <a:gd name="connsiteY75" fmla="*/ 204364 h 955271"/>
              <a:gd name="connsiteX76" fmla="*/ 4867614 w 5741575"/>
              <a:gd name="connsiteY76" fmla="*/ 208668 h 955271"/>
              <a:gd name="connsiteX77" fmla="*/ 4937036 w 5741575"/>
              <a:gd name="connsiteY77" fmla="*/ 195446 h 955271"/>
              <a:gd name="connsiteX78" fmla="*/ 5047626 w 5741575"/>
              <a:gd name="connsiteY78" fmla="*/ 149604 h 955271"/>
              <a:gd name="connsiteX79" fmla="*/ 5200247 w 5741575"/>
              <a:gd name="connsiteY79" fmla="*/ 142695 h 955271"/>
              <a:gd name="connsiteX80" fmla="*/ 5235691 w 5741575"/>
              <a:gd name="connsiteY80" fmla="*/ 173330 h 955271"/>
              <a:gd name="connsiteX81" fmla="*/ 5280133 w 5741575"/>
              <a:gd name="connsiteY81" fmla="*/ 189342 h 955271"/>
              <a:gd name="connsiteX82" fmla="*/ 5291963 w 5741575"/>
              <a:gd name="connsiteY82" fmla="*/ 139446 h 955271"/>
              <a:gd name="connsiteX83" fmla="*/ 5418472 w 5741575"/>
              <a:gd name="connsiteY83" fmla="*/ 89163 h 955271"/>
              <a:gd name="connsiteX84" fmla="*/ 5482354 w 5741575"/>
              <a:gd name="connsiteY84" fmla="*/ 69470 h 955271"/>
              <a:gd name="connsiteX85" fmla="*/ 5583280 w 5741575"/>
              <a:gd name="connsiteY85" fmla="*/ 49787 h 955271"/>
              <a:gd name="connsiteX86" fmla="*/ 5613766 w 5741575"/>
              <a:gd name="connsiteY86" fmla="*/ 41855 h 955271"/>
              <a:gd name="connsiteX87" fmla="*/ 5684952 w 5741575"/>
              <a:gd name="connsiteY87" fmla="*/ 26088 h 955271"/>
              <a:gd name="connsiteX88" fmla="*/ 5741575 w 5741575"/>
              <a:gd name="connsiteY8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0426 w 5741575"/>
              <a:gd name="connsiteY22" fmla="*/ 721810 h 955271"/>
              <a:gd name="connsiteX23" fmla="*/ 1306771 w 5741575"/>
              <a:gd name="connsiteY23" fmla="*/ 717936 h 955271"/>
              <a:gd name="connsiteX24" fmla="*/ 1374314 w 5741575"/>
              <a:gd name="connsiteY24" fmla="*/ 688815 h 955271"/>
              <a:gd name="connsiteX25" fmla="*/ 1378034 w 5741575"/>
              <a:gd name="connsiteY25" fmla="*/ 685842 h 955271"/>
              <a:gd name="connsiteX26" fmla="*/ 1395604 w 5741575"/>
              <a:gd name="connsiteY26" fmla="*/ 680460 h 955271"/>
              <a:gd name="connsiteX27" fmla="*/ 1397206 w 5741575"/>
              <a:gd name="connsiteY27" fmla="*/ 670793 h 955271"/>
              <a:gd name="connsiteX28" fmla="*/ 1494753 w 5741575"/>
              <a:gd name="connsiteY28" fmla="*/ 644686 h 955271"/>
              <a:gd name="connsiteX29" fmla="*/ 1616217 w 5741575"/>
              <a:gd name="connsiteY29" fmla="*/ 622107 h 955271"/>
              <a:gd name="connsiteX30" fmla="*/ 1710928 w 5741575"/>
              <a:gd name="connsiteY30" fmla="*/ 600666 h 955271"/>
              <a:gd name="connsiteX31" fmla="*/ 1743718 w 5741575"/>
              <a:gd name="connsiteY31" fmla="*/ 584327 h 955271"/>
              <a:gd name="connsiteX32" fmla="*/ 1873778 w 5741575"/>
              <a:gd name="connsiteY32" fmla="*/ 530130 h 955271"/>
              <a:gd name="connsiteX33" fmla="*/ 1988411 w 5741575"/>
              <a:gd name="connsiteY33" fmla="*/ 491599 h 955271"/>
              <a:gd name="connsiteX34" fmla="*/ 2085507 w 5741575"/>
              <a:gd name="connsiteY34" fmla="*/ 498527 h 955271"/>
              <a:gd name="connsiteX35" fmla="*/ 2090767 w 5741575"/>
              <a:gd name="connsiteY35" fmla="*/ 490616 h 955271"/>
              <a:gd name="connsiteX36" fmla="*/ 2151143 w 5741575"/>
              <a:gd name="connsiteY36" fmla="*/ 478332 h 955271"/>
              <a:gd name="connsiteX37" fmla="*/ 2378710 w 5741575"/>
              <a:gd name="connsiteY37" fmla="*/ 477570 h 955271"/>
              <a:gd name="connsiteX38" fmla="*/ 2496256 w 5741575"/>
              <a:gd name="connsiteY38" fmla="*/ 452396 h 955271"/>
              <a:gd name="connsiteX39" fmla="*/ 2535387 w 5741575"/>
              <a:gd name="connsiteY39" fmla="*/ 436645 h 955271"/>
              <a:gd name="connsiteX40" fmla="*/ 2601109 w 5741575"/>
              <a:gd name="connsiteY40" fmla="*/ 410678 h 955271"/>
              <a:gd name="connsiteX41" fmla="*/ 2643855 w 5741575"/>
              <a:gd name="connsiteY41" fmla="*/ 374482 h 955271"/>
              <a:gd name="connsiteX42" fmla="*/ 2657726 w 5741575"/>
              <a:gd name="connsiteY42" fmla="*/ 365841 h 955271"/>
              <a:gd name="connsiteX43" fmla="*/ 2687125 w 5741575"/>
              <a:gd name="connsiteY43" fmla="*/ 366820 h 955271"/>
              <a:gd name="connsiteX44" fmla="*/ 2697479 w 5741575"/>
              <a:gd name="connsiteY44" fmla="*/ 361430 h 955271"/>
              <a:gd name="connsiteX45" fmla="*/ 2701547 w 5741575"/>
              <a:gd name="connsiteY45" fmla="*/ 361545 h 955271"/>
              <a:gd name="connsiteX46" fmla="*/ 2711054 w 5741575"/>
              <a:gd name="connsiteY46" fmla="*/ 360597 h 955271"/>
              <a:gd name="connsiteX47" fmla="*/ 2710438 w 5741575"/>
              <a:gd name="connsiteY47" fmla="*/ 366958 h 955271"/>
              <a:gd name="connsiteX48" fmla="*/ 2722936 w 5741575"/>
              <a:gd name="connsiteY48" fmla="*/ 377633 h 955271"/>
              <a:gd name="connsiteX49" fmla="*/ 2777227 w 5741575"/>
              <a:gd name="connsiteY49" fmla="*/ 368972 h 955271"/>
              <a:gd name="connsiteX50" fmla="*/ 2779510 w 5741575"/>
              <a:gd name="connsiteY50" fmla="*/ 361652 h 955271"/>
              <a:gd name="connsiteX51" fmla="*/ 2786278 w 5741575"/>
              <a:gd name="connsiteY51" fmla="*/ 359869 h 955271"/>
              <a:gd name="connsiteX52" fmla="*/ 2792101 w 5741575"/>
              <a:gd name="connsiteY52" fmla="*/ 365927 h 955271"/>
              <a:gd name="connsiteX53" fmla="*/ 2885545 w 5741575"/>
              <a:gd name="connsiteY53" fmla="*/ 372818 h 955271"/>
              <a:gd name="connsiteX54" fmla="*/ 3009558 w 5741575"/>
              <a:gd name="connsiteY54" fmla="*/ 370573 h 955271"/>
              <a:gd name="connsiteX55" fmla="*/ 3095010 w 5741575"/>
              <a:gd name="connsiteY55" fmla="*/ 332454 h 955271"/>
              <a:gd name="connsiteX56" fmla="*/ 3103742 w 5741575"/>
              <a:gd name="connsiteY56" fmla="*/ 337974 h 955271"/>
              <a:gd name="connsiteX57" fmla="*/ 3165093 w 5741575"/>
              <a:gd name="connsiteY57" fmla="*/ 329459 h 955271"/>
              <a:gd name="connsiteX58" fmla="*/ 3373785 w 5741575"/>
              <a:gd name="connsiteY58" fmla="*/ 255680 h 955271"/>
              <a:gd name="connsiteX59" fmla="*/ 3493851 w 5741575"/>
              <a:gd name="connsiteY59" fmla="*/ 240255 h 955271"/>
              <a:gd name="connsiteX60" fmla="*/ 3537470 w 5741575"/>
              <a:gd name="connsiteY60" fmla="*/ 241867 h 955271"/>
              <a:gd name="connsiteX61" fmla="*/ 3610489 w 5741575"/>
              <a:gd name="connsiteY61" fmla="*/ 244128 h 955271"/>
              <a:gd name="connsiteX62" fmla="*/ 3667539 w 5741575"/>
              <a:gd name="connsiteY62" fmla="*/ 263271 h 955271"/>
              <a:gd name="connsiteX63" fmla="*/ 3727614 w 5741575"/>
              <a:gd name="connsiteY63" fmla="*/ 258245 h 955271"/>
              <a:gd name="connsiteX64" fmla="*/ 3738369 w 5741575"/>
              <a:gd name="connsiteY64" fmla="*/ 234506 h 955271"/>
              <a:gd name="connsiteX65" fmla="*/ 3803670 w 5741575"/>
              <a:gd name="connsiteY65" fmla="*/ 236457 h 955271"/>
              <a:gd name="connsiteX66" fmla="*/ 3903080 w 5741575"/>
              <a:gd name="connsiteY66" fmla="*/ 241890 h 955271"/>
              <a:gd name="connsiteX67" fmla="*/ 4114838 w 5741575"/>
              <a:gd name="connsiteY67" fmla="*/ 238165 h 955271"/>
              <a:gd name="connsiteX68" fmla="*/ 4271023 w 5741575"/>
              <a:gd name="connsiteY68" fmla="*/ 241959 h 955271"/>
              <a:gd name="connsiteX69" fmla="*/ 4367397 w 5741575"/>
              <a:gd name="connsiteY69" fmla="*/ 271442 h 955271"/>
              <a:gd name="connsiteX70" fmla="*/ 4495366 w 5741575"/>
              <a:gd name="connsiteY70" fmla="*/ 271618 h 955271"/>
              <a:gd name="connsiteX71" fmla="*/ 4517347 w 5741575"/>
              <a:gd name="connsiteY71" fmla="*/ 275639 h 955271"/>
              <a:gd name="connsiteX72" fmla="*/ 4546116 w 5741575"/>
              <a:gd name="connsiteY72" fmla="*/ 268568 h 955271"/>
              <a:gd name="connsiteX73" fmla="*/ 4661259 w 5741575"/>
              <a:gd name="connsiteY73" fmla="*/ 238966 h 955271"/>
              <a:gd name="connsiteX74" fmla="*/ 4750403 w 5741575"/>
              <a:gd name="connsiteY74" fmla="*/ 204364 h 955271"/>
              <a:gd name="connsiteX75" fmla="*/ 4867614 w 5741575"/>
              <a:gd name="connsiteY75" fmla="*/ 208668 h 955271"/>
              <a:gd name="connsiteX76" fmla="*/ 4937036 w 5741575"/>
              <a:gd name="connsiteY76" fmla="*/ 195446 h 955271"/>
              <a:gd name="connsiteX77" fmla="*/ 5047626 w 5741575"/>
              <a:gd name="connsiteY77" fmla="*/ 149604 h 955271"/>
              <a:gd name="connsiteX78" fmla="*/ 5200247 w 5741575"/>
              <a:gd name="connsiteY78" fmla="*/ 142695 h 955271"/>
              <a:gd name="connsiteX79" fmla="*/ 5235691 w 5741575"/>
              <a:gd name="connsiteY79" fmla="*/ 173330 h 955271"/>
              <a:gd name="connsiteX80" fmla="*/ 5280133 w 5741575"/>
              <a:gd name="connsiteY80" fmla="*/ 189342 h 955271"/>
              <a:gd name="connsiteX81" fmla="*/ 5291963 w 5741575"/>
              <a:gd name="connsiteY81" fmla="*/ 139446 h 955271"/>
              <a:gd name="connsiteX82" fmla="*/ 5418472 w 5741575"/>
              <a:gd name="connsiteY82" fmla="*/ 89163 h 955271"/>
              <a:gd name="connsiteX83" fmla="*/ 5482354 w 5741575"/>
              <a:gd name="connsiteY83" fmla="*/ 69470 h 955271"/>
              <a:gd name="connsiteX84" fmla="*/ 5583280 w 5741575"/>
              <a:gd name="connsiteY84" fmla="*/ 49787 h 955271"/>
              <a:gd name="connsiteX85" fmla="*/ 5613766 w 5741575"/>
              <a:gd name="connsiteY85" fmla="*/ 41855 h 955271"/>
              <a:gd name="connsiteX86" fmla="*/ 5684952 w 5741575"/>
              <a:gd name="connsiteY86" fmla="*/ 26088 h 955271"/>
              <a:gd name="connsiteX87" fmla="*/ 5741575 w 5741575"/>
              <a:gd name="connsiteY8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306771 w 5741575"/>
              <a:gd name="connsiteY22" fmla="*/ 717936 h 955271"/>
              <a:gd name="connsiteX23" fmla="*/ 1374314 w 5741575"/>
              <a:gd name="connsiteY23" fmla="*/ 688815 h 955271"/>
              <a:gd name="connsiteX24" fmla="*/ 1378034 w 5741575"/>
              <a:gd name="connsiteY24" fmla="*/ 685842 h 955271"/>
              <a:gd name="connsiteX25" fmla="*/ 1395604 w 5741575"/>
              <a:gd name="connsiteY25" fmla="*/ 680460 h 955271"/>
              <a:gd name="connsiteX26" fmla="*/ 1397206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374314 w 5741575"/>
              <a:gd name="connsiteY23" fmla="*/ 688815 h 955271"/>
              <a:gd name="connsiteX24" fmla="*/ 1378034 w 5741575"/>
              <a:gd name="connsiteY24" fmla="*/ 685842 h 955271"/>
              <a:gd name="connsiteX25" fmla="*/ 1395604 w 5741575"/>
              <a:gd name="connsiteY25" fmla="*/ 680460 h 955271"/>
              <a:gd name="connsiteX26" fmla="*/ 1397206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374314 w 5741575"/>
              <a:gd name="connsiteY23" fmla="*/ 688815 h 955271"/>
              <a:gd name="connsiteX24" fmla="*/ 1378034 w 5741575"/>
              <a:gd name="connsiteY24" fmla="*/ 685842 h 955271"/>
              <a:gd name="connsiteX25" fmla="*/ 1395604 w 5741575"/>
              <a:gd name="connsiteY25" fmla="*/ 680460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374314 w 5741575"/>
              <a:gd name="connsiteY23" fmla="*/ 688815 h 955271"/>
              <a:gd name="connsiteX24" fmla="*/ 1378034 w 5741575"/>
              <a:gd name="connsiteY24" fmla="*/ 685842 h 955271"/>
              <a:gd name="connsiteX25" fmla="*/ 1435833 w 5741575"/>
              <a:gd name="connsiteY25" fmla="*/ 857427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374314 w 5741575"/>
              <a:gd name="connsiteY23" fmla="*/ 688815 h 955271"/>
              <a:gd name="connsiteX24" fmla="*/ 1342834 w 5741575"/>
              <a:gd name="connsiteY24" fmla="*/ 753906 h 955271"/>
              <a:gd name="connsiteX25" fmla="*/ 1435833 w 5741575"/>
              <a:gd name="connsiteY25" fmla="*/ 857427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42834 w 5741575"/>
              <a:gd name="connsiteY24" fmla="*/ 753906 h 955271"/>
              <a:gd name="connsiteX25" fmla="*/ 1435833 w 5741575"/>
              <a:gd name="connsiteY25" fmla="*/ 857427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435833 w 5741575"/>
              <a:gd name="connsiteY25" fmla="*/ 857427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22936 w 5741575"/>
              <a:gd name="connsiteY47" fmla="*/ 377633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77227 w 5741575"/>
              <a:gd name="connsiteY47" fmla="*/ 368972 h 955271"/>
              <a:gd name="connsiteX48" fmla="*/ 2779510 w 5741575"/>
              <a:gd name="connsiteY48" fmla="*/ 361652 h 955271"/>
              <a:gd name="connsiteX49" fmla="*/ 2786278 w 5741575"/>
              <a:gd name="connsiteY49" fmla="*/ 359869 h 955271"/>
              <a:gd name="connsiteX50" fmla="*/ 2792101 w 5741575"/>
              <a:gd name="connsiteY50" fmla="*/ 365927 h 955271"/>
              <a:gd name="connsiteX51" fmla="*/ 2885545 w 5741575"/>
              <a:gd name="connsiteY51" fmla="*/ 372818 h 955271"/>
              <a:gd name="connsiteX52" fmla="*/ 3009558 w 5741575"/>
              <a:gd name="connsiteY52" fmla="*/ 370573 h 955271"/>
              <a:gd name="connsiteX53" fmla="*/ 3095010 w 5741575"/>
              <a:gd name="connsiteY53" fmla="*/ 332454 h 955271"/>
              <a:gd name="connsiteX54" fmla="*/ 3103742 w 5741575"/>
              <a:gd name="connsiteY54" fmla="*/ 337974 h 955271"/>
              <a:gd name="connsiteX55" fmla="*/ 3165093 w 5741575"/>
              <a:gd name="connsiteY55" fmla="*/ 329459 h 955271"/>
              <a:gd name="connsiteX56" fmla="*/ 3373785 w 5741575"/>
              <a:gd name="connsiteY56" fmla="*/ 255680 h 955271"/>
              <a:gd name="connsiteX57" fmla="*/ 3493851 w 5741575"/>
              <a:gd name="connsiteY57" fmla="*/ 240255 h 955271"/>
              <a:gd name="connsiteX58" fmla="*/ 3537470 w 5741575"/>
              <a:gd name="connsiteY58" fmla="*/ 241867 h 955271"/>
              <a:gd name="connsiteX59" fmla="*/ 3610489 w 5741575"/>
              <a:gd name="connsiteY59" fmla="*/ 244128 h 955271"/>
              <a:gd name="connsiteX60" fmla="*/ 3667539 w 5741575"/>
              <a:gd name="connsiteY60" fmla="*/ 263271 h 955271"/>
              <a:gd name="connsiteX61" fmla="*/ 3727614 w 5741575"/>
              <a:gd name="connsiteY61" fmla="*/ 258245 h 955271"/>
              <a:gd name="connsiteX62" fmla="*/ 3738369 w 5741575"/>
              <a:gd name="connsiteY62" fmla="*/ 234506 h 955271"/>
              <a:gd name="connsiteX63" fmla="*/ 3803670 w 5741575"/>
              <a:gd name="connsiteY63" fmla="*/ 236457 h 955271"/>
              <a:gd name="connsiteX64" fmla="*/ 3903080 w 5741575"/>
              <a:gd name="connsiteY64" fmla="*/ 241890 h 955271"/>
              <a:gd name="connsiteX65" fmla="*/ 4114838 w 5741575"/>
              <a:gd name="connsiteY65" fmla="*/ 238165 h 955271"/>
              <a:gd name="connsiteX66" fmla="*/ 4271023 w 5741575"/>
              <a:gd name="connsiteY66" fmla="*/ 241959 h 955271"/>
              <a:gd name="connsiteX67" fmla="*/ 4367397 w 5741575"/>
              <a:gd name="connsiteY67" fmla="*/ 271442 h 955271"/>
              <a:gd name="connsiteX68" fmla="*/ 4495366 w 5741575"/>
              <a:gd name="connsiteY68" fmla="*/ 271618 h 955271"/>
              <a:gd name="connsiteX69" fmla="*/ 4517347 w 5741575"/>
              <a:gd name="connsiteY69" fmla="*/ 275639 h 955271"/>
              <a:gd name="connsiteX70" fmla="*/ 4546116 w 5741575"/>
              <a:gd name="connsiteY70" fmla="*/ 268568 h 955271"/>
              <a:gd name="connsiteX71" fmla="*/ 4661259 w 5741575"/>
              <a:gd name="connsiteY71" fmla="*/ 238966 h 955271"/>
              <a:gd name="connsiteX72" fmla="*/ 4750403 w 5741575"/>
              <a:gd name="connsiteY72" fmla="*/ 204364 h 955271"/>
              <a:gd name="connsiteX73" fmla="*/ 4867614 w 5741575"/>
              <a:gd name="connsiteY73" fmla="*/ 208668 h 955271"/>
              <a:gd name="connsiteX74" fmla="*/ 4937036 w 5741575"/>
              <a:gd name="connsiteY74" fmla="*/ 195446 h 955271"/>
              <a:gd name="connsiteX75" fmla="*/ 5047626 w 5741575"/>
              <a:gd name="connsiteY75" fmla="*/ 149604 h 955271"/>
              <a:gd name="connsiteX76" fmla="*/ 5200247 w 5741575"/>
              <a:gd name="connsiteY76" fmla="*/ 142695 h 955271"/>
              <a:gd name="connsiteX77" fmla="*/ 5235691 w 5741575"/>
              <a:gd name="connsiteY77" fmla="*/ 173330 h 955271"/>
              <a:gd name="connsiteX78" fmla="*/ 5280133 w 5741575"/>
              <a:gd name="connsiteY78" fmla="*/ 189342 h 955271"/>
              <a:gd name="connsiteX79" fmla="*/ 5291963 w 5741575"/>
              <a:gd name="connsiteY79" fmla="*/ 139446 h 955271"/>
              <a:gd name="connsiteX80" fmla="*/ 5418472 w 5741575"/>
              <a:gd name="connsiteY80" fmla="*/ 89163 h 955271"/>
              <a:gd name="connsiteX81" fmla="*/ 5482354 w 5741575"/>
              <a:gd name="connsiteY81" fmla="*/ 69470 h 955271"/>
              <a:gd name="connsiteX82" fmla="*/ 5583280 w 5741575"/>
              <a:gd name="connsiteY82" fmla="*/ 49787 h 955271"/>
              <a:gd name="connsiteX83" fmla="*/ 5613766 w 5741575"/>
              <a:gd name="connsiteY83" fmla="*/ 41855 h 955271"/>
              <a:gd name="connsiteX84" fmla="*/ 5684952 w 5741575"/>
              <a:gd name="connsiteY84" fmla="*/ 26088 h 955271"/>
              <a:gd name="connsiteX85" fmla="*/ 5741575 w 5741575"/>
              <a:gd name="connsiteY85"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11050 w 5741575"/>
              <a:gd name="connsiteY47" fmla="*/ 358572 h 955271"/>
              <a:gd name="connsiteX48" fmla="*/ 2777227 w 5741575"/>
              <a:gd name="connsiteY48" fmla="*/ 368972 h 955271"/>
              <a:gd name="connsiteX49" fmla="*/ 2779510 w 5741575"/>
              <a:gd name="connsiteY49" fmla="*/ 361652 h 955271"/>
              <a:gd name="connsiteX50" fmla="*/ 2786278 w 5741575"/>
              <a:gd name="connsiteY50" fmla="*/ 359869 h 955271"/>
              <a:gd name="connsiteX51" fmla="*/ 2792101 w 5741575"/>
              <a:gd name="connsiteY51" fmla="*/ 365927 h 955271"/>
              <a:gd name="connsiteX52" fmla="*/ 2885545 w 5741575"/>
              <a:gd name="connsiteY52" fmla="*/ 372818 h 955271"/>
              <a:gd name="connsiteX53" fmla="*/ 3009558 w 5741575"/>
              <a:gd name="connsiteY53" fmla="*/ 370573 h 955271"/>
              <a:gd name="connsiteX54" fmla="*/ 3095010 w 5741575"/>
              <a:gd name="connsiteY54" fmla="*/ 332454 h 955271"/>
              <a:gd name="connsiteX55" fmla="*/ 3103742 w 5741575"/>
              <a:gd name="connsiteY55" fmla="*/ 337974 h 955271"/>
              <a:gd name="connsiteX56" fmla="*/ 3165093 w 5741575"/>
              <a:gd name="connsiteY56" fmla="*/ 329459 h 955271"/>
              <a:gd name="connsiteX57" fmla="*/ 3373785 w 5741575"/>
              <a:gd name="connsiteY57" fmla="*/ 255680 h 955271"/>
              <a:gd name="connsiteX58" fmla="*/ 3493851 w 5741575"/>
              <a:gd name="connsiteY58" fmla="*/ 240255 h 955271"/>
              <a:gd name="connsiteX59" fmla="*/ 3537470 w 5741575"/>
              <a:gd name="connsiteY59" fmla="*/ 241867 h 955271"/>
              <a:gd name="connsiteX60" fmla="*/ 3610489 w 5741575"/>
              <a:gd name="connsiteY60" fmla="*/ 244128 h 955271"/>
              <a:gd name="connsiteX61" fmla="*/ 3667539 w 5741575"/>
              <a:gd name="connsiteY61" fmla="*/ 263271 h 955271"/>
              <a:gd name="connsiteX62" fmla="*/ 3727614 w 5741575"/>
              <a:gd name="connsiteY62" fmla="*/ 258245 h 955271"/>
              <a:gd name="connsiteX63" fmla="*/ 3738369 w 5741575"/>
              <a:gd name="connsiteY63" fmla="*/ 234506 h 955271"/>
              <a:gd name="connsiteX64" fmla="*/ 3803670 w 5741575"/>
              <a:gd name="connsiteY64" fmla="*/ 236457 h 955271"/>
              <a:gd name="connsiteX65" fmla="*/ 3903080 w 5741575"/>
              <a:gd name="connsiteY65" fmla="*/ 241890 h 955271"/>
              <a:gd name="connsiteX66" fmla="*/ 4114838 w 5741575"/>
              <a:gd name="connsiteY66" fmla="*/ 238165 h 955271"/>
              <a:gd name="connsiteX67" fmla="*/ 4271023 w 5741575"/>
              <a:gd name="connsiteY67" fmla="*/ 241959 h 955271"/>
              <a:gd name="connsiteX68" fmla="*/ 4367397 w 5741575"/>
              <a:gd name="connsiteY68" fmla="*/ 271442 h 955271"/>
              <a:gd name="connsiteX69" fmla="*/ 4495366 w 5741575"/>
              <a:gd name="connsiteY69" fmla="*/ 271618 h 955271"/>
              <a:gd name="connsiteX70" fmla="*/ 4517347 w 5741575"/>
              <a:gd name="connsiteY70" fmla="*/ 275639 h 955271"/>
              <a:gd name="connsiteX71" fmla="*/ 4546116 w 5741575"/>
              <a:gd name="connsiteY71" fmla="*/ 268568 h 955271"/>
              <a:gd name="connsiteX72" fmla="*/ 4661259 w 5741575"/>
              <a:gd name="connsiteY72" fmla="*/ 238966 h 955271"/>
              <a:gd name="connsiteX73" fmla="*/ 4750403 w 5741575"/>
              <a:gd name="connsiteY73" fmla="*/ 204364 h 955271"/>
              <a:gd name="connsiteX74" fmla="*/ 4867614 w 5741575"/>
              <a:gd name="connsiteY74" fmla="*/ 208668 h 955271"/>
              <a:gd name="connsiteX75" fmla="*/ 4937036 w 5741575"/>
              <a:gd name="connsiteY75" fmla="*/ 195446 h 955271"/>
              <a:gd name="connsiteX76" fmla="*/ 5047626 w 5741575"/>
              <a:gd name="connsiteY76" fmla="*/ 149604 h 955271"/>
              <a:gd name="connsiteX77" fmla="*/ 5200247 w 5741575"/>
              <a:gd name="connsiteY77" fmla="*/ 142695 h 955271"/>
              <a:gd name="connsiteX78" fmla="*/ 5235691 w 5741575"/>
              <a:gd name="connsiteY78" fmla="*/ 173330 h 955271"/>
              <a:gd name="connsiteX79" fmla="*/ 5280133 w 5741575"/>
              <a:gd name="connsiteY79" fmla="*/ 189342 h 955271"/>
              <a:gd name="connsiteX80" fmla="*/ 5291963 w 5741575"/>
              <a:gd name="connsiteY80" fmla="*/ 139446 h 955271"/>
              <a:gd name="connsiteX81" fmla="*/ 5418472 w 5741575"/>
              <a:gd name="connsiteY81" fmla="*/ 89163 h 955271"/>
              <a:gd name="connsiteX82" fmla="*/ 5482354 w 5741575"/>
              <a:gd name="connsiteY82" fmla="*/ 69470 h 955271"/>
              <a:gd name="connsiteX83" fmla="*/ 5583280 w 5741575"/>
              <a:gd name="connsiteY83" fmla="*/ 49787 h 955271"/>
              <a:gd name="connsiteX84" fmla="*/ 5613766 w 5741575"/>
              <a:gd name="connsiteY84" fmla="*/ 41855 h 955271"/>
              <a:gd name="connsiteX85" fmla="*/ 5684952 w 5741575"/>
              <a:gd name="connsiteY85" fmla="*/ 26088 h 955271"/>
              <a:gd name="connsiteX86" fmla="*/ 5741575 w 5741575"/>
              <a:gd name="connsiteY86"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10438 w 5741575"/>
              <a:gd name="connsiteY46" fmla="*/ 366958 h 955271"/>
              <a:gd name="connsiteX47" fmla="*/ 2777227 w 5741575"/>
              <a:gd name="connsiteY47" fmla="*/ 368972 h 955271"/>
              <a:gd name="connsiteX48" fmla="*/ 2779510 w 5741575"/>
              <a:gd name="connsiteY48" fmla="*/ 361652 h 955271"/>
              <a:gd name="connsiteX49" fmla="*/ 2786278 w 5741575"/>
              <a:gd name="connsiteY49" fmla="*/ 359869 h 955271"/>
              <a:gd name="connsiteX50" fmla="*/ 2792101 w 5741575"/>
              <a:gd name="connsiteY50" fmla="*/ 365927 h 955271"/>
              <a:gd name="connsiteX51" fmla="*/ 2885545 w 5741575"/>
              <a:gd name="connsiteY51" fmla="*/ 372818 h 955271"/>
              <a:gd name="connsiteX52" fmla="*/ 3009558 w 5741575"/>
              <a:gd name="connsiteY52" fmla="*/ 370573 h 955271"/>
              <a:gd name="connsiteX53" fmla="*/ 3095010 w 5741575"/>
              <a:gd name="connsiteY53" fmla="*/ 332454 h 955271"/>
              <a:gd name="connsiteX54" fmla="*/ 3103742 w 5741575"/>
              <a:gd name="connsiteY54" fmla="*/ 337974 h 955271"/>
              <a:gd name="connsiteX55" fmla="*/ 3165093 w 5741575"/>
              <a:gd name="connsiteY55" fmla="*/ 329459 h 955271"/>
              <a:gd name="connsiteX56" fmla="*/ 3373785 w 5741575"/>
              <a:gd name="connsiteY56" fmla="*/ 255680 h 955271"/>
              <a:gd name="connsiteX57" fmla="*/ 3493851 w 5741575"/>
              <a:gd name="connsiteY57" fmla="*/ 240255 h 955271"/>
              <a:gd name="connsiteX58" fmla="*/ 3537470 w 5741575"/>
              <a:gd name="connsiteY58" fmla="*/ 241867 h 955271"/>
              <a:gd name="connsiteX59" fmla="*/ 3610489 w 5741575"/>
              <a:gd name="connsiteY59" fmla="*/ 244128 h 955271"/>
              <a:gd name="connsiteX60" fmla="*/ 3667539 w 5741575"/>
              <a:gd name="connsiteY60" fmla="*/ 263271 h 955271"/>
              <a:gd name="connsiteX61" fmla="*/ 3727614 w 5741575"/>
              <a:gd name="connsiteY61" fmla="*/ 258245 h 955271"/>
              <a:gd name="connsiteX62" fmla="*/ 3738369 w 5741575"/>
              <a:gd name="connsiteY62" fmla="*/ 234506 h 955271"/>
              <a:gd name="connsiteX63" fmla="*/ 3803670 w 5741575"/>
              <a:gd name="connsiteY63" fmla="*/ 236457 h 955271"/>
              <a:gd name="connsiteX64" fmla="*/ 3903080 w 5741575"/>
              <a:gd name="connsiteY64" fmla="*/ 241890 h 955271"/>
              <a:gd name="connsiteX65" fmla="*/ 4114838 w 5741575"/>
              <a:gd name="connsiteY65" fmla="*/ 238165 h 955271"/>
              <a:gd name="connsiteX66" fmla="*/ 4271023 w 5741575"/>
              <a:gd name="connsiteY66" fmla="*/ 241959 h 955271"/>
              <a:gd name="connsiteX67" fmla="*/ 4367397 w 5741575"/>
              <a:gd name="connsiteY67" fmla="*/ 271442 h 955271"/>
              <a:gd name="connsiteX68" fmla="*/ 4495366 w 5741575"/>
              <a:gd name="connsiteY68" fmla="*/ 271618 h 955271"/>
              <a:gd name="connsiteX69" fmla="*/ 4517347 w 5741575"/>
              <a:gd name="connsiteY69" fmla="*/ 275639 h 955271"/>
              <a:gd name="connsiteX70" fmla="*/ 4546116 w 5741575"/>
              <a:gd name="connsiteY70" fmla="*/ 268568 h 955271"/>
              <a:gd name="connsiteX71" fmla="*/ 4661259 w 5741575"/>
              <a:gd name="connsiteY71" fmla="*/ 238966 h 955271"/>
              <a:gd name="connsiteX72" fmla="*/ 4750403 w 5741575"/>
              <a:gd name="connsiteY72" fmla="*/ 204364 h 955271"/>
              <a:gd name="connsiteX73" fmla="*/ 4867614 w 5741575"/>
              <a:gd name="connsiteY73" fmla="*/ 208668 h 955271"/>
              <a:gd name="connsiteX74" fmla="*/ 4937036 w 5741575"/>
              <a:gd name="connsiteY74" fmla="*/ 195446 h 955271"/>
              <a:gd name="connsiteX75" fmla="*/ 5047626 w 5741575"/>
              <a:gd name="connsiteY75" fmla="*/ 149604 h 955271"/>
              <a:gd name="connsiteX76" fmla="*/ 5200247 w 5741575"/>
              <a:gd name="connsiteY76" fmla="*/ 142695 h 955271"/>
              <a:gd name="connsiteX77" fmla="*/ 5235691 w 5741575"/>
              <a:gd name="connsiteY77" fmla="*/ 173330 h 955271"/>
              <a:gd name="connsiteX78" fmla="*/ 5280133 w 5741575"/>
              <a:gd name="connsiteY78" fmla="*/ 189342 h 955271"/>
              <a:gd name="connsiteX79" fmla="*/ 5291963 w 5741575"/>
              <a:gd name="connsiteY79" fmla="*/ 139446 h 955271"/>
              <a:gd name="connsiteX80" fmla="*/ 5418472 w 5741575"/>
              <a:gd name="connsiteY80" fmla="*/ 89163 h 955271"/>
              <a:gd name="connsiteX81" fmla="*/ 5482354 w 5741575"/>
              <a:gd name="connsiteY81" fmla="*/ 69470 h 955271"/>
              <a:gd name="connsiteX82" fmla="*/ 5583280 w 5741575"/>
              <a:gd name="connsiteY82" fmla="*/ 49787 h 955271"/>
              <a:gd name="connsiteX83" fmla="*/ 5613766 w 5741575"/>
              <a:gd name="connsiteY83" fmla="*/ 41855 h 955271"/>
              <a:gd name="connsiteX84" fmla="*/ 5684952 w 5741575"/>
              <a:gd name="connsiteY84" fmla="*/ 26088 h 955271"/>
              <a:gd name="connsiteX85" fmla="*/ 5741575 w 5741575"/>
              <a:gd name="connsiteY85"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77227 w 5741575"/>
              <a:gd name="connsiteY46" fmla="*/ 368972 h 955271"/>
              <a:gd name="connsiteX47" fmla="*/ 2779510 w 5741575"/>
              <a:gd name="connsiteY47" fmla="*/ 361652 h 955271"/>
              <a:gd name="connsiteX48" fmla="*/ 2786278 w 5741575"/>
              <a:gd name="connsiteY48" fmla="*/ 359869 h 955271"/>
              <a:gd name="connsiteX49" fmla="*/ 2792101 w 5741575"/>
              <a:gd name="connsiteY49" fmla="*/ 365927 h 955271"/>
              <a:gd name="connsiteX50" fmla="*/ 2885545 w 5741575"/>
              <a:gd name="connsiteY50" fmla="*/ 372818 h 955271"/>
              <a:gd name="connsiteX51" fmla="*/ 3009558 w 5741575"/>
              <a:gd name="connsiteY51" fmla="*/ 370573 h 955271"/>
              <a:gd name="connsiteX52" fmla="*/ 3095010 w 5741575"/>
              <a:gd name="connsiteY52" fmla="*/ 332454 h 955271"/>
              <a:gd name="connsiteX53" fmla="*/ 3103742 w 5741575"/>
              <a:gd name="connsiteY53" fmla="*/ 337974 h 955271"/>
              <a:gd name="connsiteX54" fmla="*/ 3165093 w 5741575"/>
              <a:gd name="connsiteY54" fmla="*/ 329459 h 955271"/>
              <a:gd name="connsiteX55" fmla="*/ 3373785 w 5741575"/>
              <a:gd name="connsiteY55" fmla="*/ 255680 h 955271"/>
              <a:gd name="connsiteX56" fmla="*/ 3493851 w 5741575"/>
              <a:gd name="connsiteY56" fmla="*/ 240255 h 955271"/>
              <a:gd name="connsiteX57" fmla="*/ 3537470 w 5741575"/>
              <a:gd name="connsiteY57" fmla="*/ 241867 h 955271"/>
              <a:gd name="connsiteX58" fmla="*/ 3610489 w 5741575"/>
              <a:gd name="connsiteY58" fmla="*/ 244128 h 955271"/>
              <a:gd name="connsiteX59" fmla="*/ 3667539 w 5741575"/>
              <a:gd name="connsiteY59" fmla="*/ 263271 h 955271"/>
              <a:gd name="connsiteX60" fmla="*/ 3727614 w 5741575"/>
              <a:gd name="connsiteY60" fmla="*/ 258245 h 955271"/>
              <a:gd name="connsiteX61" fmla="*/ 3738369 w 5741575"/>
              <a:gd name="connsiteY61" fmla="*/ 234506 h 955271"/>
              <a:gd name="connsiteX62" fmla="*/ 3803670 w 5741575"/>
              <a:gd name="connsiteY62" fmla="*/ 236457 h 955271"/>
              <a:gd name="connsiteX63" fmla="*/ 3903080 w 5741575"/>
              <a:gd name="connsiteY63" fmla="*/ 241890 h 955271"/>
              <a:gd name="connsiteX64" fmla="*/ 4114838 w 5741575"/>
              <a:gd name="connsiteY64" fmla="*/ 238165 h 955271"/>
              <a:gd name="connsiteX65" fmla="*/ 4271023 w 5741575"/>
              <a:gd name="connsiteY65" fmla="*/ 241959 h 955271"/>
              <a:gd name="connsiteX66" fmla="*/ 4367397 w 5741575"/>
              <a:gd name="connsiteY66" fmla="*/ 271442 h 955271"/>
              <a:gd name="connsiteX67" fmla="*/ 4495366 w 5741575"/>
              <a:gd name="connsiteY67" fmla="*/ 271618 h 955271"/>
              <a:gd name="connsiteX68" fmla="*/ 4517347 w 5741575"/>
              <a:gd name="connsiteY68" fmla="*/ 275639 h 955271"/>
              <a:gd name="connsiteX69" fmla="*/ 4546116 w 5741575"/>
              <a:gd name="connsiteY69" fmla="*/ 268568 h 955271"/>
              <a:gd name="connsiteX70" fmla="*/ 4661259 w 5741575"/>
              <a:gd name="connsiteY70" fmla="*/ 238966 h 955271"/>
              <a:gd name="connsiteX71" fmla="*/ 4750403 w 5741575"/>
              <a:gd name="connsiteY71" fmla="*/ 204364 h 955271"/>
              <a:gd name="connsiteX72" fmla="*/ 4867614 w 5741575"/>
              <a:gd name="connsiteY72" fmla="*/ 208668 h 955271"/>
              <a:gd name="connsiteX73" fmla="*/ 4937036 w 5741575"/>
              <a:gd name="connsiteY73" fmla="*/ 195446 h 955271"/>
              <a:gd name="connsiteX74" fmla="*/ 5047626 w 5741575"/>
              <a:gd name="connsiteY74" fmla="*/ 149604 h 955271"/>
              <a:gd name="connsiteX75" fmla="*/ 5200247 w 5741575"/>
              <a:gd name="connsiteY75" fmla="*/ 142695 h 955271"/>
              <a:gd name="connsiteX76" fmla="*/ 5235691 w 5741575"/>
              <a:gd name="connsiteY76" fmla="*/ 173330 h 955271"/>
              <a:gd name="connsiteX77" fmla="*/ 5280133 w 5741575"/>
              <a:gd name="connsiteY77" fmla="*/ 189342 h 955271"/>
              <a:gd name="connsiteX78" fmla="*/ 5291963 w 5741575"/>
              <a:gd name="connsiteY78" fmla="*/ 139446 h 955271"/>
              <a:gd name="connsiteX79" fmla="*/ 5418472 w 5741575"/>
              <a:gd name="connsiteY79" fmla="*/ 89163 h 955271"/>
              <a:gd name="connsiteX80" fmla="*/ 5482354 w 5741575"/>
              <a:gd name="connsiteY80" fmla="*/ 69470 h 955271"/>
              <a:gd name="connsiteX81" fmla="*/ 5583280 w 5741575"/>
              <a:gd name="connsiteY81" fmla="*/ 49787 h 955271"/>
              <a:gd name="connsiteX82" fmla="*/ 5613766 w 5741575"/>
              <a:gd name="connsiteY82" fmla="*/ 41855 h 955271"/>
              <a:gd name="connsiteX83" fmla="*/ 5684952 w 5741575"/>
              <a:gd name="connsiteY83" fmla="*/ 26088 h 955271"/>
              <a:gd name="connsiteX84" fmla="*/ 5741575 w 5741575"/>
              <a:gd name="connsiteY84"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77227 w 5741575"/>
              <a:gd name="connsiteY46" fmla="*/ 368972 h 955271"/>
              <a:gd name="connsiteX47" fmla="*/ 2779510 w 5741575"/>
              <a:gd name="connsiteY47" fmla="*/ 361652 h 955271"/>
              <a:gd name="connsiteX48" fmla="*/ 2786278 w 5741575"/>
              <a:gd name="connsiteY48" fmla="*/ 359869 h 955271"/>
              <a:gd name="connsiteX49" fmla="*/ 2885545 w 5741575"/>
              <a:gd name="connsiteY49" fmla="*/ 372818 h 955271"/>
              <a:gd name="connsiteX50" fmla="*/ 3009558 w 5741575"/>
              <a:gd name="connsiteY50" fmla="*/ 370573 h 955271"/>
              <a:gd name="connsiteX51" fmla="*/ 3095010 w 5741575"/>
              <a:gd name="connsiteY51" fmla="*/ 332454 h 955271"/>
              <a:gd name="connsiteX52" fmla="*/ 3103742 w 5741575"/>
              <a:gd name="connsiteY52" fmla="*/ 337974 h 955271"/>
              <a:gd name="connsiteX53" fmla="*/ 3165093 w 5741575"/>
              <a:gd name="connsiteY53" fmla="*/ 329459 h 955271"/>
              <a:gd name="connsiteX54" fmla="*/ 3373785 w 5741575"/>
              <a:gd name="connsiteY54" fmla="*/ 255680 h 955271"/>
              <a:gd name="connsiteX55" fmla="*/ 3493851 w 5741575"/>
              <a:gd name="connsiteY55" fmla="*/ 240255 h 955271"/>
              <a:gd name="connsiteX56" fmla="*/ 3537470 w 5741575"/>
              <a:gd name="connsiteY56" fmla="*/ 241867 h 955271"/>
              <a:gd name="connsiteX57" fmla="*/ 3610489 w 5741575"/>
              <a:gd name="connsiteY57" fmla="*/ 244128 h 955271"/>
              <a:gd name="connsiteX58" fmla="*/ 3667539 w 5741575"/>
              <a:gd name="connsiteY58" fmla="*/ 263271 h 955271"/>
              <a:gd name="connsiteX59" fmla="*/ 3727614 w 5741575"/>
              <a:gd name="connsiteY59" fmla="*/ 258245 h 955271"/>
              <a:gd name="connsiteX60" fmla="*/ 3738369 w 5741575"/>
              <a:gd name="connsiteY60" fmla="*/ 234506 h 955271"/>
              <a:gd name="connsiteX61" fmla="*/ 3803670 w 5741575"/>
              <a:gd name="connsiteY61" fmla="*/ 236457 h 955271"/>
              <a:gd name="connsiteX62" fmla="*/ 3903080 w 5741575"/>
              <a:gd name="connsiteY62" fmla="*/ 241890 h 955271"/>
              <a:gd name="connsiteX63" fmla="*/ 4114838 w 5741575"/>
              <a:gd name="connsiteY63" fmla="*/ 238165 h 955271"/>
              <a:gd name="connsiteX64" fmla="*/ 4271023 w 5741575"/>
              <a:gd name="connsiteY64" fmla="*/ 241959 h 955271"/>
              <a:gd name="connsiteX65" fmla="*/ 4367397 w 5741575"/>
              <a:gd name="connsiteY65" fmla="*/ 271442 h 955271"/>
              <a:gd name="connsiteX66" fmla="*/ 4495366 w 5741575"/>
              <a:gd name="connsiteY66" fmla="*/ 271618 h 955271"/>
              <a:gd name="connsiteX67" fmla="*/ 4517347 w 5741575"/>
              <a:gd name="connsiteY67" fmla="*/ 275639 h 955271"/>
              <a:gd name="connsiteX68" fmla="*/ 4546116 w 5741575"/>
              <a:gd name="connsiteY68" fmla="*/ 268568 h 955271"/>
              <a:gd name="connsiteX69" fmla="*/ 4661259 w 5741575"/>
              <a:gd name="connsiteY69" fmla="*/ 238966 h 955271"/>
              <a:gd name="connsiteX70" fmla="*/ 4750403 w 5741575"/>
              <a:gd name="connsiteY70" fmla="*/ 204364 h 955271"/>
              <a:gd name="connsiteX71" fmla="*/ 4867614 w 5741575"/>
              <a:gd name="connsiteY71" fmla="*/ 208668 h 955271"/>
              <a:gd name="connsiteX72" fmla="*/ 4937036 w 5741575"/>
              <a:gd name="connsiteY72" fmla="*/ 195446 h 955271"/>
              <a:gd name="connsiteX73" fmla="*/ 5047626 w 5741575"/>
              <a:gd name="connsiteY73" fmla="*/ 149604 h 955271"/>
              <a:gd name="connsiteX74" fmla="*/ 5200247 w 5741575"/>
              <a:gd name="connsiteY74" fmla="*/ 142695 h 955271"/>
              <a:gd name="connsiteX75" fmla="*/ 5235691 w 5741575"/>
              <a:gd name="connsiteY75" fmla="*/ 173330 h 955271"/>
              <a:gd name="connsiteX76" fmla="*/ 5280133 w 5741575"/>
              <a:gd name="connsiteY76" fmla="*/ 189342 h 955271"/>
              <a:gd name="connsiteX77" fmla="*/ 5291963 w 5741575"/>
              <a:gd name="connsiteY77" fmla="*/ 139446 h 955271"/>
              <a:gd name="connsiteX78" fmla="*/ 5418472 w 5741575"/>
              <a:gd name="connsiteY78" fmla="*/ 89163 h 955271"/>
              <a:gd name="connsiteX79" fmla="*/ 5482354 w 5741575"/>
              <a:gd name="connsiteY79" fmla="*/ 69470 h 955271"/>
              <a:gd name="connsiteX80" fmla="*/ 5583280 w 5741575"/>
              <a:gd name="connsiteY80" fmla="*/ 49787 h 955271"/>
              <a:gd name="connsiteX81" fmla="*/ 5613766 w 5741575"/>
              <a:gd name="connsiteY81" fmla="*/ 41855 h 955271"/>
              <a:gd name="connsiteX82" fmla="*/ 5684952 w 5741575"/>
              <a:gd name="connsiteY82" fmla="*/ 26088 h 955271"/>
              <a:gd name="connsiteX83" fmla="*/ 5741575 w 5741575"/>
              <a:gd name="connsiteY83"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77227 w 5741575"/>
              <a:gd name="connsiteY46" fmla="*/ 368972 h 955271"/>
              <a:gd name="connsiteX47" fmla="*/ 2779510 w 5741575"/>
              <a:gd name="connsiteY47" fmla="*/ 361652 h 955271"/>
              <a:gd name="connsiteX48" fmla="*/ 2885545 w 5741575"/>
              <a:gd name="connsiteY48" fmla="*/ 372818 h 955271"/>
              <a:gd name="connsiteX49" fmla="*/ 3009558 w 5741575"/>
              <a:gd name="connsiteY49" fmla="*/ 370573 h 955271"/>
              <a:gd name="connsiteX50" fmla="*/ 3095010 w 5741575"/>
              <a:gd name="connsiteY50" fmla="*/ 332454 h 955271"/>
              <a:gd name="connsiteX51" fmla="*/ 3103742 w 5741575"/>
              <a:gd name="connsiteY51" fmla="*/ 337974 h 955271"/>
              <a:gd name="connsiteX52" fmla="*/ 3165093 w 5741575"/>
              <a:gd name="connsiteY52" fmla="*/ 329459 h 955271"/>
              <a:gd name="connsiteX53" fmla="*/ 3373785 w 5741575"/>
              <a:gd name="connsiteY53" fmla="*/ 255680 h 955271"/>
              <a:gd name="connsiteX54" fmla="*/ 3493851 w 5741575"/>
              <a:gd name="connsiteY54" fmla="*/ 240255 h 955271"/>
              <a:gd name="connsiteX55" fmla="*/ 3537470 w 5741575"/>
              <a:gd name="connsiteY55" fmla="*/ 241867 h 955271"/>
              <a:gd name="connsiteX56" fmla="*/ 3610489 w 5741575"/>
              <a:gd name="connsiteY56" fmla="*/ 244128 h 955271"/>
              <a:gd name="connsiteX57" fmla="*/ 3667539 w 5741575"/>
              <a:gd name="connsiteY57" fmla="*/ 263271 h 955271"/>
              <a:gd name="connsiteX58" fmla="*/ 3727614 w 5741575"/>
              <a:gd name="connsiteY58" fmla="*/ 258245 h 955271"/>
              <a:gd name="connsiteX59" fmla="*/ 3738369 w 5741575"/>
              <a:gd name="connsiteY59" fmla="*/ 234506 h 955271"/>
              <a:gd name="connsiteX60" fmla="*/ 3803670 w 5741575"/>
              <a:gd name="connsiteY60" fmla="*/ 236457 h 955271"/>
              <a:gd name="connsiteX61" fmla="*/ 3903080 w 5741575"/>
              <a:gd name="connsiteY61" fmla="*/ 241890 h 955271"/>
              <a:gd name="connsiteX62" fmla="*/ 4114838 w 5741575"/>
              <a:gd name="connsiteY62" fmla="*/ 238165 h 955271"/>
              <a:gd name="connsiteX63" fmla="*/ 4271023 w 5741575"/>
              <a:gd name="connsiteY63" fmla="*/ 241959 h 955271"/>
              <a:gd name="connsiteX64" fmla="*/ 4367397 w 5741575"/>
              <a:gd name="connsiteY64" fmla="*/ 271442 h 955271"/>
              <a:gd name="connsiteX65" fmla="*/ 4495366 w 5741575"/>
              <a:gd name="connsiteY65" fmla="*/ 271618 h 955271"/>
              <a:gd name="connsiteX66" fmla="*/ 4517347 w 5741575"/>
              <a:gd name="connsiteY66" fmla="*/ 275639 h 955271"/>
              <a:gd name="connsiteX67" fmla="*/ 4546116 w 5741575"/>
              <a:gd name="connsiteY67" fmla="*/ 268568 h 955271"/>
              <a:gd name="connsiteX68" fmla="*/ 4661259 w 5741575"/>
              <a:gd name="connsiteY68" fmla="*/ 238966 h 955271"/>
              <a:gd name="connsiteX69" fmla="*/ 4750403 w 5741575"/>
              <a:gd name="connsiteY69" fmla="*/ 204364 h 955271"/>
              <a:gd name="connsiteX70" fmla="*/ 4867614 w 5741575"/>
              <a:gd name="connsiteY70" fmla="*/ 208668 h 955271"/>
              <a:gd name="connsiteX71" fmla="*/ 4937036 w 5741575"/>
              <a:gd name="connsiteY71" fmla="*/ 195446 h 955271"/>
              <a:gd name="connsiteX72" fmla="*/ 5047626 w 5741575"/>
              <a:gd name="connsiteY72" fmla="*/ 149604 h 955271"/>
              <a:gd name="connsiteX73" fmla="*/ 5200247 w 5741575"/>
              <a:gd name="connsiteY73" fmla="*/ 142695 h 955271"/>
              <a:gd name="connsiteX74" fmla="*/ 5235691 w 5741575"/>
              <a:gd name="connsiteY74" fmla="*/ 173330 h 955271"/>
              <a:gd name="connsiteX75" fmla="*/ 5280133 w 5741575"/>
              <a:gd name="connsiteY75" fmla="*/ 189342 h 955271"/>
              <a:gd name="connsiteX76" fmla="*/ 5291963 w 5741575"/>
              <a:gd name="connsiteY76" fmla="*/ 139446 h 955271"/>
              <a:gd name="connsiteX77" fmla="*/ 5418472 w 5741575"/>
              <a:gd name="connsiteY77" fmla="*/ 89163 h 955271"/>
              <a:gd name="connsiteX78" fmla="*/ 5482354 w 5741575"/>
              <a:gd name="connsiteY78" fmla="*/ 69470 h 955271"/>
              <a:gd name="connsiteX79" fmla="*/ 5583280 w 5741575"/>
              <a:gd name="connsiteY79" fmla="*/ 49787 h 955271"/>
              <a:gd name="connsiteX80" fmla="*/ 5613766 w 5741575"/>
              <a:gd name="connsiteY80" fmla="*/ 41855 h 955271"/>
              <a:gd name="connsiteX81" fmla="*/ 5684952 w 5741575"/>
              <a:gd name="connsiteY81" fmla="*/ 26088 h 955271"/>
              <a:gd name="connsiteX82" fmla="*/ 5741575 w 5741575"/>
              <a:gd name="connsiteY82"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11054 w 5741575"/>
              <a:gd name="connsiteY45" fmla="*/ 360597 h 955271"/>
              <a:gd name="connsiteX46" fmla="*/ 2777227 w 5741575"/>
              <a:gd name="connsiteY46" fmla="*/ 368972 h 955271"/>
              <a:gd name="connsiteX47" fmla="*/ 2824768 w 5741575"/>
              <a:gd name="connsiteY47" fmla="*/ 361652 h 955271"/>
              <a:gd name="connsiteX48" fmla="*/ 2885545 w 5741575"/>
              <a:gd name="connsiteY48" fmla="*/ 372818 h 955271"/>
              <a:gd name="connsiteX49" fmla="*/ 3009558 w 5741575"/>
              <a:gd name="connsiteY49" fmla="*/ 370573 h 955271"/>
              <a:gd name="connsiteX50" fmla="*/ 3095010 w 5741575"/>
              <a:gd name="connsiteY50" fmla="*/ 332454 h 955271"/>
              <a:gd name="connsiteX51" fmla="*/ 3103742 w 5741575"/>
              <a:gd name="connsiteY51" fmla="*/ 337974 h 955271"/>
              <a:gd name="connsiteX52" fmla="*/ 3165093 w 5741575"/>
              <a:gd name="connsiteY52" fmla="*/ 329459 h 955271"/>
              <a:gd name="connsiteX53" fmla="*/ 3373785 w 5741575"/>
              <a:gd name="connsiteY53" fmla="*/ 255680 h 955271"/>
              <a:gd name="connsiteX54" fmla="*/ 3493851 w 5741575"/>
              <a:gd name="connsiteY54" fmla="*/ 240255 h 955271"/>
              <a:gd name="connsiteX55" fmla="*/ 3537470 w 5741575"/>
              <a:gd name="connsiteY55" fmla="*/ 241867 h 955271"/>
              <a:gd name="connsiteX56" fmla="*/ 3610489 w 5741575"/>
              <a:gd name="connsiteY56" fmla="*/ 244128 h 955271"/>
              <a:gd name="connsiteX57" fmla="*/ 3667539 w 5741575"/>
              <a:gd name="connsiteY57" fmla="*/ 263271 h 955271"/>
              <a:gd name="connsiteX58" fmla="*/ 3727614 w 5741575"/>
              <a:gd name="connsiteY58" fmla="*/ 258245 h 955271"/>
              <a:gd name="connsiteX59" fmla="*/ 3738369 w 5741575"/>
              <a:gd name="connsiteY59" fmla="*/ 234506 h 955271"/>
              <a:gd name="connsiteX60" fmla="*/ 3803670 w 5741575"/>
              <a:gd name="connsiteY60" fmla="*/ 236457 h 955271"/>
              <a:gd name="connsiteX61" fmla="*/ 3903080 w 5741575"/>
              <a:gd name="connsiteY61" fmla="*/ 241890 h 955271"/>
              <a:gd name="connsiteX62" fmla="*/ 4114838 w 5741575"/>
              <a:gd name="connsiteY62" fmla="*/ 238165 h 955271"/>
              <a:gd name="connsiteX63" fmla="*/ 4271023 w 5741575"/>
              <a:gd name="connsiteY63" fmla="*/ 241959 h 955271"/>
              <a:gd name="connsiteX64" fmla="*/ 4367397 w 5741575"/>
              <a:gd name="connsiteY64" fmla="*/ 271442 h 955271"/>
              <a:gd name="connsiteX65" fmla="*/ 4495366 w 5741575"/>
              <a:gd name="connsiteY65" fmla="*/ 271618 h 955271"/>
              <a:gd name="connsiteX66" fmla="*/ 4517347 w 5741575"/>
              <a:gd name="connsiteY66" fmla="*/ 275639 h 955271"/>
              <a:gd name="connsiteX67" fmla="*/ 4546116 w 5741575"/>
              <a:gd name="connsiteY67" fmla="*/ 268568 h 955271"/>
              <a:gd name="connsiteX68" fmla="*/ 4661259 w 5741575"/>
              <a:gd name="connsiteY68" fmla="*/ 238966 h 955271"/>
              <a:gd name="connsiteX69" fmla="*/ 4750403 w 5741575"/>
              <a:gd name="connsiteY69" fmla="*/ 204364 h 955271"/>
              <a:gd name="connsiteX70" fmla="*/ 4867614 w 5741575"/>
              <a:gd name="connsiteY70" fmla="*/ 208668 h 955271"/>
              <a:gd name="connsiteX71" fmla="*/ 4937036 w 5741575"/>
              <a:gd name="connsiteY71" fmla="*/ 195446 h 955271"/>
              <a:gd name="connsiteX72" fmla="*/ 5047626 w 5741575"/>
              <a:gd name="connsiteY72" fmla="*/ 149604 h 955271"/>
              <a:gd name="connsiteX73" fmla="*/ 5200247 w 5741575"/>
              <a:gd name="connsiteY73" fmla="*/ 142695 h 955271"/>
              <a:gd name="connsiteX74" fmla="*/ 5235691 w 5741575"/>
              <a:gd name="connsiteY74" fmla="*/ 173330 h 955271"/>
              <a:gd name="connsiteX75" fmla="*/ 5280133 w 5741575"/>
              <a:gd name="connsiteY75" fmla="*/ 189342 h 955271"/>
              <a:gd name="connsiteX76" fmla="*/ 5291963 w 5741575"/>
              <a:gd name="connsiteY76" fmla="*/ 139446 h 955271"/>
              <a:gd name="connsiteX77" fmla="*/ 5418472 w 5741575"/>
              <a:gd name="connsiteY77" fmla="*/ 89163 h 955271"/>
              <a:gd name="connsiteX78" fmla="*/ 5482354 w 5741575"/>
              <a:gd name="connsiteY78" fmla="*/ 69470 h 955271"/>
              <a:gd name="connsiteX79" fmla="*/ 5583280 w 5741575"/>
              <a:gd name="connsiteY79" fmla="*/ 49787 h 955271"/>
              <a:gd name="connsiteX80" fmla="*/ 5613766 w 5741575"/>
              <a:gd name="connsiteY80" fmla="*/ 41855 h 955271"/>
              <a:gd name="connsiteX81" fmla="*/ 5684952 w 5741575"/>
              <a:gd name="connsiteY81" fmla="*/ 26088 h 955271"/>
              <a:gd name="connsiteX82" fmla="*/ 5741575 w 5741575"/>
              <a:gd name="connsiteY82"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01547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47626 w 5741575"/>
              <a:gd name="connsiteY71" fmla="*/ 149604 h 955271"/>
              <a:gd name="connsiteX72" fmla="*/ 5200247 w 5741575"/>
              <a:gd name="connsiteY72" fmla="*/ 142695 h 955271"/>
              <a:gd name="connsiteX73" fmla="*/ 5235691 w 5741575"/>
              <a:gd name="connsiteY73" fmla="*/ 173330 h 955271"/>
              <a:gd name="connsiteX74" fmla="*/ 5280133 w 5741575"/>
              <a:gd name="connsiteY74" fmla="*/ 189342 h 955271"/>
              <a:gd name="connsiteX75" fmla="*/ 5291963 w 5741575"/>
              <a:gd name="connsiteY75" fmla="*/ 139446 h 955271"/>
              <a:gd name="connsiteX76" fmla="*/ 5418472 w 5741575"/>
              <a:gd name="connsiteY76" fmla="*/ 89163 h 955271"/>
              <a:gd name="connsiteX77" fmla="*/ 5482354 w 5741575"/>
              <a:gd name="connsiteY77" fmla="*/ 69470 h 955271"/>
              <a:gd name="connsiteX78" fmla="*/ 5583280 w 5741575"/>
              <a:gd name="connsiteY78" fmla="*/ 49787 h 955271"/>
              <a:gd name="connsiteX79" fmla="*/ 5613766 w 5741575"/>
              <a:gd name="connsiteY79" fmla="*/ 41855 h 955271"/>
              <a:gd name="connsiteX80" fmla="*/ 5684952 w 5741575"/>
              <a:gd name="connsiteY80" fmla="*/ 26088 h 955271"/>
              <a:gd name="connsiteX81" fmla="*/ 5741575 w 5741575"/>
              <a:gd name="connsiteY8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47626 w 5741575"/>
              <a:gd name="connsiteY71" fmla="*/ 149604 h 955271"/>
              <a:gd name="connsiteX72" fmla="*/ 5200247 w 5741575"/>
              <a:gd name="connsiteY72" fmla="*/ 142695 h 955271"/>
              <a:gd name="connsiteX73" fmla="*/ 5235691 w 5741575"/>
              <a:gd name="connsiteY73" fmla="*/ 173330 h 955271"/>
              <a:gd name="connsiteX74" fmla="*/ 5280133 w 5741575"/>
              <a:gd name="connsiteY74" fmla="*/ 189342 h 955271"/>
              <a:gd name="connsiteX75" fmla="*/ 5291963 w 5741575"/>
              <a:gd name="connsiteY75" fmla="*/ 139446 h 955271"/>
              <a:gd name="connsiteX76" fmla="*/ 5418472 w 5741575"/>
              <a:gd name="connsiteY76" fmla="*/ 89163 h 955271"/>
              <a:gd name="connsiteX77" fmla="*/ 5482354 w 5741575"/>
              <a:gd name="connsiteY77" fmla="*/ 69470 h 955271"/>
              <a:gd name="connsiteX78" fmla="*/ 5583280 w 5741575"/>
              <a:gd name="connsiteY78" fmla="*/ 49787 h 955271"/>
              <a:gd name="connsiteX79" fmla="*/ 5613766 w 5741575"/>
              <a:gd name="connsiteY79" fmla="*/ 41855 h 955271"/>
              <a:gd name="connsiteX80" fmla="*/ 5684952 w 5741575"/>
              <a:gd name="connsiteY80" fmla="*/ 26088 h 955271"/>
              <a:gd name="connsiteX81" fmla="*/ 5741575 w 5741575"/>
              <a:gd name="connsiteY81"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47626 w 5741575"/>
              <a:gd name="connsiteY71" fmla="*/ 149604 h 955271"/>
              <a:gd name="connsiteX72" fmla="*/ 5200247 w 5741575"/>
              <a:gd name="connsiteY72" fmla="*/ 142695 h 955271"/>
              <a:gd name="connsiteX73" fmla="*/ 5235691 w 5741575"/>
              <a:gd name="connsiteY73" fmla="*/ 173330 h 955271"/>
              <a:gd name="connsiteX74" fmla="*/ 5291963 w 5741575"/>
              <a:gd name="connsiteY74" fmla="*/ 139446 h 955271"/>
              <a:gd name="connsiteX75" fmla="*/ 5418472 w 5741575"/>
              <a:gd name="connsiteY75" fmla="*/ 89163 h 955271"/>
              <a:gd name="connsiteX76" fmla="*/ 5482354 w 5741575"/>
              <a:gd name="connsiteY76" fmla="*/ 69470 h 955271"/>
              <a:gd name="connsiteX77" fmla="*/ 5583280 w 5741575"/>
              <a:gd name="connsiteY77" fmla="*/ 49787 h 955271"/>
              <a:gd name="connsiteX78" fmla="*/ 5613766 w 5741575"/>
              <a:gd name="connsiteY78" fmla="*/ 41855 h 955271"/>
              <a:gd name="connsiteX79" fmla="*/ 5684952 w 5741575"/>
              <a:gd name="connsiteY79" fmla="*/ 26088 h 955271"/>
              <a:gd name="connsiteX80" fmla="*/ 5741575 w 5741575"/>
              <a:gd name="connsiteY80"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47626 w 5741575"/>
              <a:gd name="connsiteY71" fmla="*/ 149604 h 955271"/>
              <a:gd name="connsiteX72" fmla="*/ 5200247 w 5741575"/>
              <a:gd name="connsiteY72" fmla="*/ 142695 h 955271"/>
              <a:gd name="connsiteX73" fmla="*/ 5291963 w 5741575"/>
              <a:gd name="connsiteY73" fmla="*/ 139446 h 955271"/>
              <a:gd name="connsiteX74" fmla="*/ 5418472 w 5741575"/>
              <a:gd name="connsiteY74" fmla="*/ 89163 h 955271"/>
              <a:gd name="connsiteX75" fmla="*/ 5482354 w 5741575"/>
              <a:gd name="connsiteY75" fmla="*/ 69470 h 955271"/>
              <a:gd name="connsiteX76" fmla="*/ 5583280 w 5741575"/>
              <a:gd name="connsiteY76" fmla="*/ 49787 h 955271"/>
              <a:gd name="connsiteX77" fmla="*/ 5613766 w 5741575"/>
              <a:gd name="connsiteY77" fmla="*/ 41855 h 955271"/>
              <a:gd name="connsiteX78" fmla="*/ 5684952 w 5741575"/>
              <a:gd name="connsiteY78" fmla="*/ 26088 h 955271"/>
              <a:gd name="connsiteX79" fmla="*/ 5741575 w 5741575"/>
              <a:gd name="connsiteY7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67740 w 5741575"/>
              <a:gd name="connsiteY71" fmla="*/ 172293 h 955271"/>
              <a:gd name="connsiteX72" fmla="*/ 5200247 w 5741575"/>
              <a:gd name="connsiteY72" fmla="*/ 142695 h 955271"/>
              <a:gd name="connsiteX73" fmla="*/ 5291963 w 5741575"/>
              <a:gd name="connsiteY73" fmla="*/ 139446 h 955271"/>
              <a:gd name="connsiteX74" fmla="*/ 5418472 w 5741575"/>
              <a:gd name="connsiteY74" fmla="*/ 89163 h 955271"/>
              <a:gd name="connsiteX75" fmla="*/ 5482354 w 5741575"/>
              <a:gd name="connsiteY75" fmla="*/ 69470 h 955271"/>
              <a:gd name="connsiteX76" fmla="*/ 5583280 w 5741575"/>
              <a:gd name="connsiteY76" fmla="*/ 49787 h 955271"/>
              <a:gd name="connsiteX77" fmla="*/ 5613766 w 5741575"/>
              <a:gd name="connsiteY77" fmla="*/ 41855 h 955271"/>
              <a:gd name="connsiteX78" fmla="*/ 5684952 w 5741575"/>
              <a:gd name="connsiteY78" fmla="*/ 26088 h 955271"/>
              <a:gd name="connsiteX79" fmla="*/ 5741575 w 5741575"/>
              <a:gd name="connsiteY7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65093 w 5741575"/>
              <a:gd name="connsiteY51" fmla="*/ 329459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67740 w 5741575"/>
              <a:gd name="connsiteY71" fmla="*/ 172293 h 955271"/>
              <a:gd name="connsiteX72" fmla="*/ 5200247 w 5741575"/>
              <a:gd name="connsiteY72" fmla="*/ 142695 h 955271"/>
              <a:gd name="connsiteX73" fmla="*/ 5291963 w 5741575"/>
              <a:gd name="connsiteY73" fmla="*/ 139446 h 955271"/>
              <a:gd name="connsiteX74" fmla="*/ 5418472 w 5741575"/>
              <a:gd name="connsiteY74" fmla="*/ 89163 h 955271"/>
              <a:gd name="connsiteX75" fmla="*/ 5482354 w 5741575"/>
              <a:gd name="connsiteY75" fmla="*/ 69470 h 955271"/>
              <a:gd name="connsiteX76" fmla="*/ 5583280 w 5741575"/>
              <a:gd name="connsiteY76" fmla="*/ 49787 h 955271"/>
              <a:gd name="connsiteX77" fmla="*/ 5613766 w 5741575"/>
              <a:gd name="connsiteY77" fmla="*/ 41855 h 955271"/>
              <a:gd name="connsiteX78" fmla="*/ 5684952 w 5741575"/>
              <a:gd name="connsiteY78" fmla="*/ 26088 h 955271"/>
              <a:gd name="connsiteX79" fmla="*/ 5741575 w 5741575"/>
              <a:gd name="connsiteY7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03742 w 5741575"/>
              <a:gd name="connsiteY50" fmla="*/ 337974 h 955271"/>
              <a:gd name="connsiteX51" fmla="*/ 3195264 w 5741575"/>
              <a:gd name="connsiteY51" fmla="*/ 293158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67740 w 5741575"/>
              <a:gd name="connsiteY71" fmla="*/ 172293 h 955271"/>
              <a:gd name="connsiteX72" fmla="*/ 5200247 w 5741575"/>
              <a:gd name="connsiteY72" fmla="*/ 142695 h 955271"/>
              <a:gd name="connsiteX73" fmla="*/ 5291963 w 5741575"/>
              <a:gd name="connsiteY73" fmla="*/ 139446 h 955271"/>
              <a:gd name="connsiteX74" fmla="*/ 5418472 w 5741575"/>
              <a:gd name="connsiteY74" fmla="*/ 89163 h 955271"/>
              <a:gd name="connsiteX75" fmla="*/ 5482354 w 5741575"/>
              <a:gd name="connsiteY75" fmla="*/ 69470 h 955271"/>
              <a:gd name="connsiteX76" fmla="*/ 5583280 w 5741575"/>
              <a:gd name="connsiteY76" fmla="*/ 49787 h 955271"/>
              <a:gd name="connsiteX77" fmla="*/ 5613766 w 5741575"/>
              <a:gd name="connsiteY77" fmla="*/ 41855 h 955271"/>
              <a:gd name="connsiteX78" fmla="*/ 5684952 w 5741575"/>
              <a:gd name="connsiteY78" fmla="*/ 26088 h 955271"/>
              <a:gd name="connsiteX79" fmla="*/ 5741575 w 5741575"/>
              <a:gd name="connsiteY7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31718 w 5741575"/>
              <a:gd name="connsiteY44" fmla="*/ 361545 h 955271"/>
              <a:gd name="connsiteX45" fmla="*/ 2777227 w 5741575"/>
              <a:gd name="connsiteY45" fmla="*/ 368972 h 955271"/>
              <a:gd name="connsiteX46" fmla="*/ 2824768 w 5741575"/>
              <a:gd name="connsiteY46" fmla="*/ 361652 h 955271"/>
              <a:gd name="connsiteX47" fmla="*/ 2885545 w 5741575"/>
              <a:gd name="connsiteY47" fmla="*/ 372818 h 955271"/>
              <a:gd name="connsiteX48" fmla="*/ 3009558 w 5741575"/>
              <a:gd name="connsiteY48" fmla="*/ 370573 h 955271"/>
              <a:gd name="connsiteX49" fmla="*/ 3095010 w 5741575"/>
              <a:gd name="connsiteY49" fmla="*/ 332454 h 955271"/>
              <a:gd name="connsiteX50" fmla="*/ 3148998 w 5741575"/>
              <a:gd name="connsiteY50" fmla="*/ 315286 h 955271"/>
              <a:gd name="connsiteX51" fmla="*/ 3195264 w 5741575"/>
              <a:gd name="connsiteY51" fmla="*/ 293158 h 955271"/>
              <a:gd name="connsiteX52" fmla="*/ 3373785 w 5741575"/>
              <a:gd name="connsiteY52" fmla="*/ 255680 h 955271"/>
              <a:gd name="connsiteX53" fmla="*/ 3493851 w 5741575"/>
              <a:gd name="connsiteY53" fmla="*/ 240255 h 955271"/>
              <a:gd name="connsiteX54" fmla="*/ 3537470 w 5741575"/>
              <a:gd name="connsiteY54" fmla="*/ 241867 h 955271"/>
              <a:gd name="connsiteX55" fmla="*/ 3610489 w 5741575"/>
              <a:gd name="connsiteY55" fmla="*/ 244128 h 955271"/>
              <a:gd name="connsiteX56" fmla="*/ 3667539 w 5741575"/>
              <a:gd name="connsiteY56" fmla="*/ 263271 h 955271"/>
              <a:gd name="connsiteX57" fmla="*/ 3727614 w 5741575"/>
              <a:gd name="connsiteY57" fmla="*/ 258245 h 955271"/>
              <a:gd name="connsiteX58" fmla="*/ 3738369 w 5741575"/>
              <a:gd name="connsiteY58" fmla="*/ 234506 h 955271"/>
              <a:gd name="connsiteX59" fmla="*/ 3803670 w 5741575"/>
              <a:gd name="connsiteY59" fmla="*/ 236457 h 955271"/>
              <a:gd name="connsiteX60" fmla="*/ 3903080 w 5741575"/>
              <a:gd name="connsiteY60" fmla="*/ 241890 h 955271"/>
              <a:gd name="connsiteX61" fmla="*/ 4114838 w 5741575"/>
              <a:gd name="connsiteY61" fmla="*/ 238165 h 955271"/>
              <a:gd name="connsiteX62" fmla="*/ 4271023 w 5741575"/>
              <a:gd name="connsiteY62" fmla="*/ 241959 h 955271"/>
              <a:gd name="connsiteX63" fmla="*/ 4367397 w 5741575"/>
              <a:gd name="connsiteY63" fmla="*/ 271442 h 955271"/>
              <a:gd name="connsiteX64" fmla="*/ 4495366 w 5741575"/>
              <a:gd name="connsiteY64" fmla="*/ 271618 h 955271"/>
              <a:gd name="connsiteX65" fmla="*/ 4517347 w 5741575"/>
              <a:gd name="connsiteY65" fmla="*/ 275639 h 955271"/>
              <a:gd name="connsiteX66" fmla="*/ 4546116 w 5741575"/>
              <a:gd name="connsiteY66" fmla="*/ 268568 h 955271"/>
              <a:gd name="connsiteX67" fmla="*/ 4661259 w 5741575"/>
              <a:gd name="connsiteY67" fmla="*/ 238966 h 955271"/>
              <a:gd name="connsiteX68" fmla="*/ 4750403 w 5741575"/>
              <a:gd name="connsiteY68" fmla="*/ 204364 h 955271"/>
              <a:gd name="connsiteX69" fmla="*/ 4867614 w 5741575"/>
              <a:gd name="connsiteY69" fmla="*/ 208668 h 955271"/>
              <a:gd name="connsiteX70" fmla="*/ 4937036 w 5741575"/>
              <a:gd name="connsiteY70" fmla="*/ 195446 h 955271"/>
              <a:gd name="connsiteX71" fmla="*/ 5067740 w 5741575"/>
              <a:gd name="connsiteY71" fmla="*/ 172293 h 955271"/>
              <a:gd name="connsiteX72" fmla="*/ 5200247 w 5741575"/>
              <a:gd name="connsiteY72" fmla="*/ 142695 h 955271"/>
              <a:gd name="connsiteX73" fmla="*/ 5291963 w 5741575"/>
              <a:gd name="connsiteY73" fmla="*/ 139446 h 955271"/>
              <a:gd name="connsiteX74" fmla="*/ 5418472 w 5741575"/>
              <a:gd name="connsiteY74" fmla="*/ 89163 h 955271"/>
              <a:gd name="connsiteX75" fmla="*/ 5482354 w 5741575"/>
              <a:gd name="connsiteY75" fmla="*/ 69470 h 955271"/>
              <a:gd name="connsiteX76" fmla="*/ 5583280 w 5741575"/>
              <a:gd name="connsiteY76" fmla="*/ 49787 h 955271"/>
              <a:gd name="connsiteX77" fmla="*/ 5613766 w 5741575"/>
              <a:gd name="connsiteY77" fmla="*/ 41855 h 955271"/>
              <a:gd name="connsiteX78" fmla="*/ 5684952 w 5741575"/>
              <a:gd name="connsiteY78" fmla="*/ 26088 h 955271"/>
              <a:gd name="connsiteX79" fmla="*/ 5741575 w 5741575"/>
              <a:gd name="connsiteY79"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697479 w 5741575"/>
              <a:gd name="connsiteY43" fmla="*/ 361430 h 955271"/>
              <a:gd name="connsiteX44" fmla="*/ 2777227 w 5741575"/>
              <a:gd name="connsiteY44" fmla="*/ 368972 h 955271"/>
              <a:gd name="connsiteX45" fmla="*/ 2824768 w 5741575"/>
              <a:gd name="connsiteY45" fmla="*/ 361652 h 955271"/>
              <a:gd name="connsiteX46" fmla="*/ 2885545 w 5741575"/>
              <a:gd name="connsiteY46" fmla="*/ 372818 h 955271"/>
              <a:gd name="connsiteX47" fmla="*/ 3009558 w 5741575"/>
              <a:gd name="connsiteY47" fmla="*/ 370573 h 955271"/>
              <a:gd name="connsiteX48" fmla="*/ 3095010 w 5741575"/>
              <a:gd name="connsiteY48" fmla="*/ 332454 h 955271"/>
              <a:gd name="connsiteX49" fmla="*/ 3148998 w 5741575"/>
              <a:gd name="connsiteY49" fmla="*/ 315286 h 955271"/>
              <a:gd name="connsiteX50" fmla="*/ 3195264 w 5741575"/>
              <a:gd name="connsiteY50" fmla="*/ 293158 h 955271"/>
              <a:gd name="connsiteX51" fmla="*/ 3373785 w 5741575"/>
              <a:gd name="connsiteY51" fmla="*/ 255680 h 955271"/>
              <a:gd name="connsiteX52" fmla="*/ 3493851 w 5741575"/>
              <a:gd name="connsiteY52" fmla="*/ 240255 h 955271"/>
              <a:gd name="connsiteX53" fmla="*/ 3537470 w 5741575"/>
              <a:gd name="connsiteY53" fmla="*/ 241867 h 955271"/>
              <a:gd name="connsiteX54" fmla="*/ 3610489 w 5741575"/>
              <a:gd name="connsiteY54" fmla="*/ 244128 h 955271"/>
              <a:gd name="connsiteX55" fmla="*/ 3667539 w 5741575"/>
              <a:gd name="connsiteY55" fmla="*/ 263271 h 955271"/>
              <a:gd name="connsiteX56" fmla="*/ 3727614 w 5741575"/>
              <a:gd name="connsiteY56" fmla="*/ 258245 h 955271"/>
              <a:gd name="connsiteX57" fmla="*/ 3738369 w 5741575"/>
              <a:gd name="connsiteY57" fmla="*/ 234506 h 955271"/>
              <a:gd name="connsiteX58" fmla="*/ 3803670 w 5741575"/>
              <a:gd name="connsiteY58" fmla="*/ 236457 h 955271"/>
              <a:gd name="connsiteX59" fmla="*/ 3903080 w 5741575"/>
              <a:gd name="connsiteY59" fmla="*/ 241890 h 955271"/>
              <a:gd name="connsiteX60" fmla="*/ 4114838 w 5741575"/>
              <a:gd name="connsiteY60" fmla="*/ 238165 h 955271"/>
              <a:gd name="connsiteX61" fmla="*/ 4271023 w 5741575"/>
              <a:gd name="connsiteY61" fmla="*/ 241959 h 955271"/>
              <a:gd name="connsiteX62" fmla="*/ 4367397 w 5741575"/>
              <a:gd name="connsiteY62" fmla="*/ 271442 h 955271"/>
              <a:gd name="connsiteX63" fmla="*/ 4495366 w 5741575"/>
              <a:gd name="connsiteY63" fmla="*/ 271618 h 955271"/>
              <a:gd name="connsiteX64" fmla="*/ 4517347 w 5741575"/>
              <a:gd name="connsiteY64" fmla="*/ 275639 h 955271"/>
              <a:gd name="connsiteX65" fmla="*/ 4546116 w 5741575"/>
              <a:gd name="connsiteY65" fmla="*/ 268568 h 955271"/>
              <a:gd name="connsiteX66" fmla="*/ 4661259 w 5741575"/>
              <a:gd name="connsiteY66" fmla="*/ 238966 h 955271"/>
              <a:gd name="connsiteX67" fmla="*/ 4750403 w 5741575"/>
              <a:gd name="connsiteY67" fmla="*/ 204364 h 955271"/>
              <a:gd name="connsiteX68" fmla="*/ 4867614 w 5741575"/>
              <a:gd name="connsiteY68" fmla="*/ 208668 h 955271"/>
              <a:gd name="connsiteX69" fmla="*/ 4937036 w 5741575"/>
              <a:gd name="connsiteY69" fmla="*/ 195446 h 955271"/>
              <a:gd name="connsiteX70" fmla="*/ 5067740 w 5741575"/>
              <a:gd name="connsiteY70" fmla="*/ 172293 h 955271"/>
              <a:gd name="connsiteX71" fmla="*/ 5200247 w 5741575"/>
              <a:gd name="connsiteY71" fmla="*/ 142695 h 955271"/>
              <a:gd name="connsiteX72" fmla="*/ 5291963 w 5741575"/>
              <a:gd name="connsiteY72" fmla="*/ 139446 h 955271"/>
              <a:gd name="connsiteX73" fmla="*/ 5418472 w 5741575"/>
              <a:gd name="connsiteY73" fmla="*/ 89163 h 955271"/>
              <a:gd name="connsiteX74" fmla="*/ 5482354 w 5741575"/>
              <a:gd name="connsiteY74" fmla="*/ 69470 h 955271"/>
              <a:gd name="connsiteX75" fmla="*/ 5583280 w 5741575"/>
              <a:gd name="connsiteY75" fmla="*/ 49787 h 955271"/>
              <a:gd name="connsiteX76" fmla="*/ 5613766 w 5741575"/>
              <a:gd name="connsiteY76" fmla="*/ 41855 h 955271"/>
              <a:gd name="connsiteX77" fmla="*/ 5684952 w 5741575"/>
              <a:gd name="connsiteY77" fmla="*/ 26088 h 955271"/>
              <a:gd name="connsiteX78" fmla="*/ 5741575 w 5741575"/>
              <a:gd name="connsiteY78"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687125 w 5741575"/>
              <a:gd name="connsiteY42" fmla="*/ 366820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91963 w 5741575"/>
              <a:gd name="connsiteY71" fmla="*/ 139446 h 955271"/>
              <a:gd name="connsiteX72" fmla="*/ 5418472 w 5741575"/>
              <a:gd name="connsiteY72" fmla="*/ 89163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91963 w 5741575"/>
              <a:gd name="connsiteY71" fmla="*/ 139446 h 955271"/>
              <a:gd name="connsiteX72" fmla="*/ 5418472 w 5741575"/>
              <a:gd name="connsiteY72" fmla="*/ 89163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76878 w 5741575"/>
              <a:gd name="connsiteY71" fmla="*/ 125833 h 955271"/>
              <a:gd name="connsiteX72" fmla="*/ 5418472 w 5741575"/>
              <a:gd name="connsiteY72" fmla="*/ 89163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76878 w 5741575"/>
              <a:gd name="connsiteY71" fmla="*/ 125833 h 955271"/>
              <a:gd name="connsiteX72" fmla="*/ 5418472 w 5741575"/>
              <a:gd name="connsiteY72" fmla="*/ 89163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76878 w 5741575"/>
              <a:gd name="connsiteY71" fmla="*/ 125833 h 955271"/>
              <a:gd name="connsiteX72" fmla="*/ 5373216 w 5741575"/>
              <a:gd name="connsiteY72" fmla="*/ 102777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76878 w 5741575"/>
              <a:gd name="connsiteY71" fmla="*/ 125833 h 955271"/>
              <a:gd name="connsiteX72" fmla="*/ 5373216 w 5741575"/>
              <a:gd name="connsiteY72" fmla="*/ 111851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 name="connsiteX0" fmla="*/ 5741575 w 5741575"/>
              <a:gd name="connsiteY0" fmla="*/ 0 h 955271"/>
              <a:gd name="connsiteX1" fmla="*/ 5741575 w 5741575"/>
              <a:gd name="connsiteY1" fmla="*/ 955271 h 955271"/>
              <a:gd name="connsiteX2" fmla="*/ 0 w 5741575"/>
              <a:gd name="connsiteY2" fmla="*/ 955271 h 955271"/>
              <a:gd name="connsiteX3" fmla="*/ 8558 w 5741575"/>
              <a:gd name="connsiteY3" fmla="*/ 953971 h 955271"/>
              <a:gd name="connsiteX4" fmla="*/ 16894 w 5741575"/>
              <a:gd name="connsiteY4" fmla="*/ 953847 h 955271"/>
              <a:gd name="connsiteX5" fmla="*/ 28156 w 5741575"/>
              <a:gd name="connsiteY5" fmla="*/ 951374 h 955271"/>
              <a:gd name="connsiteX6" fmla="*/ 28293 w 5741575"/>
              <a:gd name="connsiteY6" fmla="*/ 950971 h 955271"/>
              <a:gd name="connsiteX7" fmla="*/ 59229 w 5741575"/>
              <a:gd name="connsiteY7" fmla="*/ 903950 h 955271"/>
              <a:gd name="connsiteX8" fmla="*/ 148657 w 5741575"/>
              <a:gd name="connsiteY8" fmla="*/ 898134 h 955271"/>
              <a:gd name="connsiteX9" fmla="*/ 174554 w 5741575"/>
              <a:gd name="connsiteY9" fmla="*/ 886351 h 955271"/>
              <a:gd name="connsiteX10" fmla="*/ 187633 w 5741575"/>
              <a:gd name="connsiteY10" fmla="*/ 878226 h 955271"/>
              <a:gd name="connsiteX11" fmla="*/ 187961 w 5741575"/>
              <a:gd name="connsiteY11" fmla="*/ 876538 h 955271"/>
              <a:gd name="connsiteX12" fmla="*/ 240501 w 5741575"/>
              <a:gd name="connsiteY12" fmla="*/ 873150 h 955271"/>
              <a:gd name="connsiteX13" fmla="*/ 246345 w 5741575"/>
              <a:gd name="connsiteY13" fmla="*/ 869942 h 955271"/>
              <a:gd name="connsiteX14" fmla="*/ 306299 w 5741575"/>
              <a:gd name="connsiteY14" fmla="*/ 873609 h 955271"/>
              <a:gd name="connsiteX15" fmla="*/ 331571 w 5741575"/>
              <a:gd name="connsiteY15" fmla="*/ 869866 h 955271"/>
              <a:gd name="connsiteX16" fmla="*/ 384157 w 5741575"/>
              <a:gd name="connsiteY16" fmla="*/ 867971 h 955271"/>
              <a:gd name="connsiteX17" fmla="*/ 477637 w 5741575"/>
              <a:gd name="connsiteY17" fmla="*/ 870334 h 955271"/>
              <a:gd name="connsiteX18" fmla="*/ 570239 w 5741575"/>
              <a:gd name="connsiteY18" fmla="*/ 829596 h 955271"/>
              <a:gd name="connsiteX19" fmla="*/ 772070 w 5741575"/>
              <a:gd name="connsiteY19" fmla="*/ 820296 h 955271"/>
              <a:gd name="connsiteX20" fmla="*/ 948872 w 5741575"/>
              <a:gd name="connsiteY20" fmla="*/ 772201 h 955271"/>
              <a:gd name="connsiteX21" fmla="*/ 1127089 w 5741575"/>
              <a:gd name="connsiteY21" fmla="*/ 746926 h 955271"/>
              <a:gd name="connsiteX22" fmla="*/ 1226314 w 5741575"/>
              <a:gd name="connsiteY22" fmla="*/ 722473 h 955271"/>
              <a:gd name="connsiteX23" fmla="*/ 1278773 w 5741575"/>
              <a:gd name="connsiteY23" fmla="*/ 711503 h 955271"/>
              <a:gd name="connsiteX24" fmla="*/ 1317691 w 5741575"/>
              <a:gd name="connsiteY24" fmla="*/ 708529 h 955271"/>
              <a:gd name="connsiteX25" fmla="*/ 1360404 w 5741575"/>
              <a:gd name="connsiteY25" fmla="*/ 675922 h 955271"/>
              <a:gd name="connsiteX26" fmla="*/ 1412292 w 5741575"/>
              <a:gd name="connsiteY26" fmla="*/ 670793 h 955271"/>
              <a:gd name="connsiteX27" fmla="*/ 1494753 w 5741575"/>
              <a:gd name="connsiteY27" fmla="*/ 644686 h 955271"/>
              <a:gd name="connsiteX28" fmla="*/ 1616217 w 5741575"/>
              <a:gd name="connsiteY28" fmla="*/ 622107 h 955271"/>
              <a:gd name="connsiteX29" fmla="*/ 1710928 w 5741575"/>
              <a:gd name="connsiteY29" fmla="*/ 600666 h 955271"/>
              <a:gd name="connsiteX30" fmla="*/ 1743718 w 5741575"/>
              <a:gd name="connsiteY30" fmla="*/ 584327 h 955271"/>
              <a:gd name="connsiteX31" fmla="*/ 1873778 w 5741575"/>
              <a:gd name="connsiteY31" fmla="*/ 530130 h 955271"/>
              <a:gd name="connsiteX32" fmla="*/ 1988411 w 5741575"/>
              <a:gd name="connsiteY32" fmla="*/ 491599 h 955271"/>
              <a:gd name="connsiteX33" fmla="*/ 2085507 w 5741575"/>
              <a:gd name="connsiteY33" fmla="*/ 498527 h 955271"/>
              <a:gd name="connsiteX34" fmla="*/ 2090767 w 5741575"/>
              <a:gd name="connsiteY34" fmla="*/ 490616 h 955271"/>
              <a:gd name="connsiteX35" fmla="*/ 2151143 w 5741575"/>
              <a:gd name="connsiteY35" fmla="*/ 478332 h 955271"/>
              <a:gd name="connsiteX36" fmla="*/ 2378710 w 5741575"/>
              <a:gd name="connsiteY36" fmla="*/ 477570 h 955271"/>
              <a:gd name="connsiteX37" fmla="*/ 2496256 w 5741575"/>
              <a:gd name="connsiteY37" fmla="*/ 452396 h 955271"/>
              <a:gd name="connsiteX38" fmla="*/ 2535387 w 5741575"/>
              <a:gd name="connsiteY38" fmla="*/ 436645 h 955271"/>
              <a:gd name="connsiteX39" fmla="*/ 2601109 w 5741575"/>
              <a:gd name="connsiteY39" fmla="*/ 410678 h 955271"/>
              <a:gd name="connsiteX40" fmla="*/ 2643855 w 5741575"/>
              <a:gd name="connsiteY40" fmla="*/ 374482 h 955271"/>
              <a:gd name="connsiteX41" fmla="*/ 2657726 w 5741575"/>
              <a:gd name="connsiteY41" fmla="*/ 365841 h 955271"/>
              <a:gd name="connsiteX42" fmla="*/ 2717296 w 5741575"/>
              <a:gd name="connsiteY42" fmla="*/ 362282 h 955271"/>
              <a:gd name="connsiteX43" fmla="*/ 2777227 w 5741575"/>
              <a:gd name="connsiteY43" fmla="*/ 368972 h 955271"/>
              <a:gd name="connsiteX44" fmla="*/ 2824768 w 5741575"/>
              <a:gd name="connsiteY44" fmla="*/ 361652 h 955271"/>
              <a:gd name="connsiteX45" fmla="*/ 2885545 w 5741575"/>
              <a:gd name="connsiteY45" fmla="*/ 372818 h 955271"/>
              <a:gd name="connsiteX46" fmla="*/ 3009558 w 5741575"/>
              <a:gd name="connsiteY46" fmla="*/ 370573 h 955271"/>
              <a:gd name="connsiteX47" fmla="*/ 3095010 w 5741575"/>
              <a:gd name="connsiteY47" fmla="*/ 332454 h 955271"/>
              <a:gd name="connsiteX48" fmla="*/ 3148998 w 5741575"/>
              <a:gd name="connsiteY48" fmla="*/ 315286 h 955271"/>
              <a:gd name="connsiteX49" fmla="*/ 3195264 w 5741575"/>
              <a:gd name="connsiteY49" fmla="*/ 293158 h 955271"/>
              <a:gd name="connsiteX50" fmla="*/ 3373785 w 5741575"/>
              <a:gd name="connsiteY50" fmla="*/ 255680 h 955271"/>
              <a:gd name="connsiteX51" fmla="*/ 3493851 w 5741575"/>
              <a:gd name="connsiteY51" fmla="*/ 240255 h 955271"/>
              <a:gd name="connsiteX52" fmla="*/ 3537470 w 5741575"/>
              <a:gd name="connsiteY52" fmla="*/ 241867 h 955271"/>
              <a:gd name="connsiteX53" fmla="*/ 3610489 w 5741575"/>
              <a:gd name="connsiteY53" fmla="*/ 244128 h 955271"/>
              <a:gd name="connsiteX54" fmla="*/ 3667539 w 5741575"/>
              <a:gd name="connsiteY54" fmla="*/ 263271 h 955271"/>
              <a:gd name="connsiteX55" fmla="*/ 3727614 w 5741575"/>
              <a:gd name="connsiteY55" fmla="*/ 258245 h 955271"/>
              <a:gd name="connsiteX56" fmla="*/ 3738369 w 5741575"/>
              <a:gd name="connsiteY56" fmla="*/ 234506 h 955271"/>
              <a:gd name="connsiteX57" fmla="*/ 3803670 w 5741575"/>
              <a:gd name="connsiteY57" fmla="*/ 236457 h 955271"/>
              <a:gd name="connsiteX58" fmla="*/ 3903080 w 5741575"/>
              <a:gd name="connsiteY58" fmla="*/ 241890 h 955271"/>
              <a:gd name="connsiteX59" fmla="*/ 4114838 w 5741575"/>
              <a:gd name="connsiteY59" fmla="*/ 238165 h 955271"/>
              <a:gd name="connsiteX60" fmla="*/ 4271023 w 5741575"/>
              <a:gd name="connsiteY60" fmla="*/ 241959 h 955271"/>
              <a:gd name="connsiteX61" fmla="*/ 4367397 w 5741575"/>
              <a:gd name="connsiteY61" fmla="*/ 271442 h 955271"/>
              <a:gd name="connsiteX62" fmla="*/ 4495366 w 5741575"/>
              <a:gd name="connsiteY62" fmla="*/ 271618 h 955271"/>
              <a:gd name="connsiteX63" fmla="*/ 4517347 w 5741575"/>
              <a:gd name="connsiteY63" fmla="*/ 275639 h 955271"/>
              <a:gd name="connsiteX64" fmla="*/ 4546116 w 5741575"/>
              <a:gd name="connsiteY64" fmla="*/ 268568 h 955271"/>
              <a:gd name="connsiteX65" fmla="*/ 4661259 w 5741575"/>
              <a:gd name="connsiteY65" fmla="*/ 238966 h 955271"/>
              <a:gd name="connsiteX66" fmla="*/ 4750403 w 5741575"/>
              <a:gd name="connsiteY66" fmla="*/ 204364 h 955271"/>
              <a:gd name="connsiteX67" fmla="*/ 4867614 w 5741575"/>
              <a:gd name="connsiteY67" fmla="*/ 208668 h 955271"/>
              <a:gd name="connsiteX68" fmla="*/ 4937036 w 5741575"/>
              <a:gd name="connsiteY68" fmla="*/ 195446 h 955271"/>
              <a:gd name="connsiteX69" fmla="*/ 5067740 w 5741575"/>
              <a:gd name="connsiteY69" fmla="*/ 172293 h 955271"/>
              <a:gd name="connsiteX70" fmla="*/ 5200247 w 5741575"/>
              <a:gd name="connsiteY70" fmla="*/ 142695 h 955271"/>
              <a:gd name="connsiteX71" fmla="*/ 5276878 w 5741575"/>
              <a:gd name="connsiteY71" fmla="*/ 125833 h 955271"/>
              <a:gd name="connsiteX72" fmla="*/ 5373216 w 5741575"/>
              <a:gd name="connsiteY72" fmla="*/ 111851 h 955271"/>
              <a:gd name="connsiteX73" fmla="*/ 5482354 w 5741575"/>
              <a:gd name="connsiteY73" fmla="*/ 69470 h 955271"/>
              <a:gd name="connsiteX74" fmla="*/ 5583280 w 5741575"/>
              <a:gd name="connsiteY74" fmla="*/ 49787 h 955271"/>
              <a:gd name="connsiteX75" fmla="*/ 5613766 w 5741575"/>
              <a:gd name="connsiteY75" fmla="*/ 41855 h 955271"/>
              <a:gd name="connsiteX76" fmla="*/ 5684952 w 5741575"/>
              <a:gd name="connsiteY76" fmla="*/ 26088 h 955271"/>
              <a:gd name="connsiteX77" fmla="*/ 5741575 w 5741575"/>
              <a:gd name="connsiteY77" fmla="*/ 0 h 955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741575" h="955271">
                <a:moveTo>
                  <a:pt x="5741575" y="0"/>
                </a:moveTo>
                <a:lnTo>
                  <a:pt x="5741575" y="955271"/>
                </a:lnTo>
                <a:lnTo>
                  <a:pt x="0" y="955271"/>
                </a:lnTo>
                <a:lnTo>
                  <a:pt x="8558" y="953971"/>
                </a:lnTo>
                <a:lnTo>
                  <a:pt x="16894" y="953847"/>
                </a:lnTo>
                <a:cubicBezTo>
                  <a:pt x="22474" y="953361"/>
                  <a:pt x="25973" y="952524"/>
                  <a:pt x="28156" y="951374"/>
                </a:cubicBezTo>
                <a:cubicBezTo>
                  <a:pt x="28201" y="951240"/>
                  <a:pt x="28247" y="951105"/>
                  <a:pt x="28293" y="950971"/>
                </a:cubicBezTo>
                <a:lnTo>
                  <a:pt x="59229" y="903950"/>
                </a:lnTo>
                <a:cubicBezTo>
                  <a:pt x="79290" y="895144"/>
                  <a:pt x="126084" y="908630"/>
                  <a:pt x="148657" y="898134"/>
                </a:cubicBezTo>
                <a:cubicBezTo>
                  <a:pt x="172173" y="896348"/>
                  <a:pt x="191809" y="908449"/>
                  <a:pt x="174554" y="886351"/>
                </a:cubicBezTo>
                <a:cubicBezTo>
                  <a:pt x="182014" y="885083"/>
                  <a:pt x="185699" y="882087"/>
                  <a:pt x="187633" y="878226"/>
                </a:cubicBezTo>
                <a:cubicBezTo>
                  <a:pt x="187742" y="877663"/>
                  <a:pt x="187852" y="877101"/>
                  <a:pt x="187961" y="876538"/>
                </a:cubicBezTo>
                <a:lnTo>
                  <a:pt x="240501" y="873150"/>
                </a:lnTo>
                <a:lnTo>
                  <a:pt x="246345" y="869942"/>
                </a:lnTo>
                <a:lnTo>
                  <a:pt x="306299" y="873609"/>
                </a:lnTo>
                <a:cubicBezTo>
                  <a:pt x="312531" y="875279"/>
                  <a:pt x="320316" y="874896"/>
                  <a:pt x="331571" y="869866"/>
                </a:cubicBezTo>
                <a:lnTo>
                  <a:pt x="384157" y="867971"/>
                </a:lnTo>
                <a:lnTo>
                  <a:pt x="477637" y="870334"/>
                </a:lnTo>
                <a:cubicBezTo>
                  <a:pt x="485456" y="872042"/>
                  <a:pt x="563433" y="825458"/>
                  <a:pt x="570239" y="829596"/>
                </a:cubicBezTo>
                <a:cubicBezTo>
                  <a:pt x="641939" y="824282"/>
                  <a:pt x="685473" y="832029"/>
                  <a:pt x="772070" y="820296"/>
                </a:cubicBezTo>
                <a:cubicBezTo>
                  <a:pt x="833120" y="817018"/>
                  <a:pt x="871984" y="794388"/>
                  <a:pt x="948872" y="772201"/>
                </a:cubicBezTo>
                <a:cubicBezTo>
                  <a:pt x="1011630" y="801590"/>
                  <a:pt x="1039188" y="762914"/>
                  <a:pt x="1127089" y="746926"/>
                </a:cubicBezTo>
                <a:cubicBezTo>
                  <a:pt x="1186739" y="737882"/>
                  <a:pt x="1185110" y="732158"/>
                  <a:pt x="1226314" y="722473"/>
                </a:cubicBezTo>
                <a:cubicBezTo>
                  <a:pt x="1234331" y="718091"/>
                  <a:pt x="1271693" y="717214"/>
                  <a:pt x="1278773" y="711503"/>
                </a:cubicBezTo>
                <a:lnTo>
                  <a:pt x="1317691" y="708529"/>
                </a:lnTo>
                <a:lnTo>
                  <a:pt x="1360404" y="675922"/>
                </a:lnTo>
                <a:lnTo>
                  <a:pt x="1412292" y="670793"/>
                </a:lnTo>
                <a:lnTo>
                  <a:pt x="1494753" y="644686"/>
                </a:lnTo>
                <a:cubicBezTo>
                  <a:pt x="1542884" y="655944"/>
                  <a:pt x="1556151" y="606226"/>
                  <a:pt x="1616217" y="622107"/>
                </a:cubicBezTo>
                <a:cubicBezTo>
                  <a:pt x="1637755" y="624837"/>
                  <a:pt x="1701030" y="614257"/>
                  <a:pt x="1710928" y="600666"/>
                </a:cubicBezTo>
                <a:cubicBezTo>
                  <a:pt x="1723693" y="596072"/>
                  <a:pt x="1739861" y="597834"/>
                  <a:pt x="1743718" y="584327"/>
                </a:cubicBezTo>
                <a:cubicBezTo>
                  <a:pt x="1770860" y="572571"/>
                  <a:pt x="1832996" y="545585"/>
                  <a:pt x="1873778" y="530130"/>
                </a:cubicBezTo>
                <a:cubicBezTo>
                  <a:pt x="1902425" y="541995"/>
                  <a:pt x="1929013" y="504913"/>
                  <a:pt x="1988411" y="491599"/>
                </a:cubicBezTo>
                <a:cubicBezTo>
                  <a:pt x="2020077" y="505546"/>
                  <a:pt x="2028363" y="482381"/>
                  <a:pt x="2085507" y="498527"/>
                </a:cubicBezTo>
                <a:cubicBezTo>
                  <a:pt x="2086719" y="495769"/>
                  <a:pt x="2088490" y="493104"/>
                  <a:pt x="2090767" y="490616"/>
                </a:cubicBezTo>
                <a:cubicBezTo>
                  <a:pt x="2103992" y="476161"/>
                  <a:pt x="2131025" y="470659"/>
                  <a:pt x="2151143" y="478332"/>
                </a:cubicBezTo>
                <a:cubicBezTo>
                  <a:pt x="2240088" y="497642"/>
                  <a:pt x="2310118" y="483043"/>
                  <a:pt x="2378710" y="477570"/>
                </a:cubicBezTo>
                <a:cubicBezTo>
                  <a:pt x="2454975" y="467585"/>
                  <a:pt x="2391576" y="437831"/>
                  <a:pt x="2496256" y="452396"/>
                </a:cubicBezTo>
                <a:cubicBezTo>
                  <a:pt x="2501503" y="436899"/>
                  <a:pt x="2513119" y="433980"/>
                  <a:pt x="2535387" y="436645"/>
                </a:cubicBezTo>
                <a:cubicBezTo>
                  <a:pt x="2572084" y="430778"/>
                  <a:pt x="2557124" y="397207"/>
                  <a:pt x="2601109" y="410678"/>
                </a:cubicBezTo>
                <a:cubicBezTo>
                  <a:pt x="2588000" y="393616"/>
                  <a:pt x="2667428" y="390302"/>
                  <a:pt x="2643855" y="374482"/>
                </a:cubicBezTo>
                <a:cubicBezTo>
                  <a:pt x="2648277" y="369169"/>
                  <a:pt x="2645486" y="367874"/>
                  <a:pt x="2657726" y="365841"/>
                </a:cubicBezTo>
                <a:cubicBezTo>
                  <a:pt x="2669966" y="363808"/>
                  <a:pt x="2707566" y="363569"/>
                  <a:pt x="2717296" y="362282"/>
                </a:cubicBezTo>
                <a:lnTo>
                  <a:pt x="2777227" y="368972"/>
                </a:lnTo>
                <a:lnTo>
                  <a:pt x="2824768" y="361652"/>
                </a:lnTo>
                <a:lnTo>
                  <a:pt x="2885545" y="372818"/>
                </a:lnTo>
                <a:cubicBezTo>
                  <a:pt x="2905895" y="352581"/>
                  <a:pt x="2948591" y="377825"/>
                  <a:pt x="3009558" y="370573"/>
                </a:cubicBezTo>
                <a:cubicBezTo>
                  <a:pt x="3031640" y="347442"/>
                  <a:pt x="3050695" y="365935"/>
                  <a:pt x="3095010" y="332454"/>
                </a:cubicBezTo>
                <a:cubicBezTo>
                  <a:pt x="3097485" y="334582"/>
                  <a:pt x="3132289" y="321835"/>
                  <a:pt x="3148998" y="315286"/>
                </a:cubicBezTo>
                <a:cubicBezTo>
                  <a:pt x="3165707" y="308737"/>
                  <a:pt x="3180646" y="306766"/>
                  <a:pt x="3195264" y="293158"/>
                </a:cubicBezTo>
                <a:cubicBezTo>
                  <a:pt x="3267122" y="246372"/>
                  <a:pt x="3308286" y="273118"/>
                  <a:pt x="3373785" y="255680"/>
                </a:cubicBezTo>
                <a:cubicBezTo>
                  <a:pt x="3448540" y="239861"/>
                  <a:pt x="3405238" y="287846"/>
                  <a:pt x="3493851" y="240255"/>
                </a:cubicBezTo>
                <a:cubicBezTo>
                  <a:pt x="3506326" y="252723"/>
                  <a:pt x="3518405" y="251593"/>
                  <a:pt x="3537470" y="241867"/>
                </a:cubicBezTo>
                <a:cubicBezTo>
                  <a:pt x="3573967" y="235226"/>
                  <a:pt x="3576893" y="270855"/>
                  <a:pt x="3610489" y="244128"/>
                </a:cubicBezTo>
                <a:cubicBezTo>
                  <a:pt x="3606935" y="264036"/>
                  <a:pt x="3681284" y="241075"/>
                  <a:pt x="3667539" y="263271"/>
                </a:cubicBezTo>
                <a:cubicBezTo>
                  <a:pt x="3694251" y="276940"/>
                  <a:pt x="3701441" y="246803"/>
                  <a:pt x="3727614" y="258245"/>
                </a:cubicBezTo>
                <a:cubicBezTo>
                  <a:pt x="3754952" y="257751"/>
                  <a:pt x="3708960" y="240314"/>
                  <a:pt x="3738369" y="234506"/>
                </a:cubicBezTo>
                <a:cubicBezTo>
                  <a:pt x="3774580" y="230879"/>
                  <a:pt x="3768868" y="196201"/>
                  <a:pt x="3803670" y="236457"/>
                </a:cubicBezTo>
                <a:cubicBezTo>
                  <a:pt x="3839567" y="220301"/>
                  <a:pt x="3850064" y="239151"/>
                  <a:pt x="3903080" y="241890"/>
                </a:cubicBezTo>
                <a:cubicBezTo>
                  <a:pt x="3954941" y="242175"/>
                  <a:pt x="4053514" y="238154"/>
                  <a:pt x="4114838" y="238165"/>
                </a:cubicBezTo>
                <a:cubicBezTo>
                  <a:pt x="4173784" y="217210"/>
                  <a:pt x="4209756" y="243378"/>
                  <a:pt x="4271023" y="241959"/>
                </a:cubicBezTo>
                <a:cubicBezTo>
                  <a:pt x="4326191" y="205535"/>
                  <a:pt x="4316856" y="279258"/>
                  <a:pt x="4367397" y="271442"/>
                </a:cubicBezTo>
                <a:cubicBezTo>
                  <a:pt x="4420874" y="271391"/>
                  <a:pt x="4369000" y="295343"/>
                  <a:pt x="4495366" y="271618"/>
                </a:cubicBezTo>
                <a:cubicBezTo>
                  <a:pt x="4501905" y="266287"/>
                  <a:pt x="4518077" y="269240"/>
                  <a:pt x="4517347" y="275639"/>
                </a:cubicBezTo>
                <a:cubicBezTo>
                  <a:pt x="4525170" y="272832"/>
                  <a:pt x="4542809" y="258800"/>
                  <a:pt x="4546116" y="268568"/>
                </a:cubicBezTo>
                <a:cubicBezTo>
                  <a:pt x="4586961" y="265354"/>
                  <a:pt x="4626617" y="255160"/>
                  <a:pt x="4661259" y="238966"/>
                </a:cubicBezTo>
                <a:cubicBezTo>
                  <a:pt x="4741966" y="247639"/>
                  <a:pt x="4693066" y="205693"/>
                  <a:pt x="4750403" y="204364"/>
                </a:cubicBezTo>
                <a:cubicBezTo>
                  <a:pt x="4798501" y="219113"/>
                  <a:pt x="4813319" y="201253"/>
                  <a:pt x="4867614" y="208668"/>
                </a:cubicBezTo>
                <a:cubicBezTo>
                  <a:pt x="4881621" y="174373"/>
                  <a:pt x="4917566" y="206761"/>
                  <a:pt x="4937036" y="195446"/>
                </a:cubicBezTo>
                <a:cubicBezTo>
                  <a:pt x="4974214" y="229763"/>
                  <a:pt x="5033435" y="175163"/>
                  <a:pt x="5067740" y="172293"/>
                </a:cubicBezTo>
                <a:cubicBezTo>
                  <a:pt x="5126160" y="173265"/>
                  <a:pt x="5172786" y="183138"/>
                  <a:pt x="5200247" y="142695"/>
                </a:cubicBezTo>
                <a:cubicBezTo>
                  <a:pt x="5240970" y="141002"/>
                  <a:pt x="5240507" y="134755"/>
                  <a:pt x="5276878" y="125833"/>
                </a:cubicBezTo>
                <a:cubicBezTo>
                  <a:pt x="5316470" y="106736"/>
                  <a:pt x="5327221" y="110178"/>
                  <a:pt x="5373216" y="111851"/>
                </a:cubicBezTo>
                <a:cubicBezTo>
                  <a:pt x="5382801" y="84741"/>
                  <a:pt x="5419294" y="93078"/>
                  <a:pt x="5482354" y="69470"/>
                </a:cubicBezTo>
                <a:cubicBezTo>
                  <a:pt x="5507119" y="85574"/>
                  <a:pt x="5545363" y="52240"/>
                  <a:pt x="5583280" y="49787"/>
                </a:cubicBezTo>
                <a:cubicBezTo>
                  <a:pt x="5589344" y="36484"/>
                  <a:pt x="5598103" y="36349"/>
                  <a:pt x="5613766" y="41855"/>
                </a:cubicBezTo>
                <a:cubicBezTo>
                  <a:pt x="5636621" y="41086"/>
                  <a:pt x="5660728" y="35034"/>
                  <a:pt x="5684952" y="26088"/>
                </a:cubicBezTo>
                <a:lnTo>
                  <a:pt x="574157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7" name="Rectangle 6">
            <a:extLst>
              <a:ext uri="{FF2B5EF4-FFF2-40B4-BE49-F238E27FC236}">
                <a16:creationId xmlns:a16="http://schemas.microsoft.com/office/drawing/2014/main" id="{8D91DE60-2C2D-4D7E-A6B4-C9499017D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82623" y="6128773"/>
            <a:ext cx="1201506" cy="36512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654FFCC-0279-21D2-8226-3DB436540382}"/>
              </a:ext>
            </a:extLst>
          </p:cNvPr>
          <p:cNvSpPr txBox="1"/>
          <p:nvPr/>
        </p:nvSpPr>
        <p:spPr>
          <a:xfrm>
            <a:off x="7978065" y="5780229"/>
            <a:ext cx="3311390" cy="276999"/>
          </a:xfrm>
          <a:prstGeom prst="rect">
            <a:avLst/>
          </a:prstGeom>
          <a:noFill/>
        </p:spPr>
        <p:txBody>
          <a:bodyPr wrap="square">
            <a:spAutoFit/>
          </a:bodyPr>
          <a:lstStyle/>
          <a:p>
            <a:pPr algn="ctr"/>
            <a:r>
              <a:rPr lang="en-US" sz="1200" dirty="0">
                <a:hlinkClick r:id="rId3"/>
              </a:rPr>
              <a:t>Source: parts-of-a-plant.jpg (989×1400)</a:t>
            </a:r>
            <a:endParaRPr lang="en-US" sz="1200" dirty="0"/>
          </a:p>
        </p:txBody>
      </p:sp>
    </p:spTree>
    <p:extLst>
      <p:ext uri="{BB962C8B-B14F-4D97-AF65-F5344CB8AC3E}">
        <p14:creationId xmlns:p14="http://schemas.microsoft.com/office/powerpoint/2010/main" val="1785724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8" name="Rectangle 310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079" name="Rectangle 307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DBC7F9-0331-C98B-2975-EE65F0388664}"/>
              </a:ext>
            </a:extLst>
          </p:cNvPr>
          <p:cNvSpPr>
            <a:spLocks noGrp="1"/>
          </p:cNvSpPr>
          <p:nvPr>
            <p:ph type="title"/>
          </p:nvPr>
        </p:nvSpPr>
        <p:spPr>
          <a:xfrm>
            <a:off x="6657715" y="467271"/>
            <a:ext cx="4195674" cy="1095425"/>
          </a:xfrm>
        </p:spPr>
        <p:txBody>
          <a:bodyPr anchor="b">
            <a:normAutofit/>
          </a:bodyPr>
          <a:lstStyle/>
          <a:p>
            <a:r>
              <a:rPr lang="en-US" sz="5600" dirty="0"/>
              <a:t>Roots</a:t>
            </a:r>
          </a:p>
        </p:txBody>
      </p:sp>
      <p:sp>
        <p:nvSpPr>
          <p:cNvPr id="3109" name="Oval 3108">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Oval 308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62BE8940-3554-A025-E692-009EFE2AC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347" r="16154" b="1"/>
          <a:stretch/>
        </p:blipFill>
        <p:spPr bwMode="auto">
          <a:xfrm>
            <a:off x="322965"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110"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111"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79896B88-351A-7A0E-C649-E9ABB9C1B557}"/>
              </a:ext>
            </a:extLst>
          </p:cNvPr>
          <p:cNvSpPr>
            <a:spLocks noGrp="1"/>
          </p:cNvSpPr>
          <p:nvPr>
            <p:ph idx="1"/>
          </p:nvPr>
        </p:nvSpPr>
        <p:spPr>
          <a:xfrm>
            <a:off x="1683239" y="6449030"/>
            <a:ext cx="2825047" cy="256278"/>
          </a:xfrm>
        </p:spPr>
        <p:txBody>
          <a:bodyPr anchor="t">
            <a:normAutofit fontScale="92500"/>
          </a:bodyPr>
          <a:lstStyle/>
          <a:p>
            <a:pPr marL="0" indent="0">
              <a:buNone/>
            </a:pPr>
            <a:r>
              <a:rPr lang="en-US" sz="700" dirty="0">
                <a:solidFill>
                  <a:schemeClr val="tx1">
                    <a:alpha val="80000"/>
                  </a:schemeClr>
                </a:solidFill>
                <a:hlinkClick r:id="rId3"/>
              </a:rPr>
              <a:t>Source: Plant-roots-go-to-extreme-lengths-to-find-water-800x500.jpg (800×500)</a:t>
            </a:r>
            <a:endParaRPr lang="en-US" sz="700" dirty="0">
              <a:solidFill>
                <a:schemeClr val="tx1">
                  <a:alpha val="80000"/>
                </a:schemeClr>
              </a:solidFill>
            </a:endParaRPr>
          </a:p>
        </p:txBody>
      </p:sp>
      <p:sp>
        <p:nvSpPr>
          <p:cNvPr id="3112"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113"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08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085"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08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089"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64DD924-AADC-1EE0-A8F7-CBC67038C71C}"/>
              </a:ext>
            </a:extLst>
          </p:cNvPr>
          <p:cNvSpPr>
            <a:spLocks noChangeArrowheads="1"/>
          </p:cNvSpPr>
          <p:nvPr/>
        </p:nvSpPr>
        <p:spPr bwMode="auto">
          <a:xfrm>
            <a:off x="6657715" y="1936925"/>
            <a:ext cx="447037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Roots are important because they </a:t>
            </a:r>
            <a:r>
              <a:rPr kumimoji="0" lang="en-US" altLang="en-US" sz="2800" b="1" i="0" u="none" strike="noStrike" cap="none" normalizeH="0" baseline="0" dirty="0">
                <a:ln>
                  <a:noFill/>
                </a:ln>
                <a:solidFill>
                  <a:schemeClr val="tx1"/>
                </a:solidFill>
                <a:effectLst/>
                <a:latin typeface="Arial" panose="020B0604020202020204" pitchFamily="34" charset="0"/>
              </a:rPr>
              <a:t>hold the plant in place</a:t>
            </a:r>
            <a:r>
              <a:rPr kumimoji="0" lang="en-US" altLang="en-US" sz="2800" b="0" i="0" u="none" strike="noStrike" cap="none" normalizeH="0" baseline="0" dirty="0">
                <a:ln>
                  <a:noFill/>
                </a:ln>
                <a:solidFill>
                  <a:schemeClr val="tx1"/>
                </a:solidFill>
                <a:effectLst/>
                <a:latin typeface="Arial" panose="020B0604020202020204" pitchFamily="34" charset="0"/>
              </a:rPr>
              <a:t> and </a:t>
            </a:r>
            <a:r>
              <a:rPr kumimoji="0" lang="en-US" altLang="en-US" sz="2800" b="1" i="0" u="none" strike="noStrike" cap="none" normalizeH="0" baseline="0" dirty="0">
                <a:ln>
                  <a:noFill/>
                </a:ln>
                <a:solidFill>
                  <a:schemeClr val="tx1"/>
                </a:solidFill>
                <a:effectLst/>
                <a:latin typeface="Arial" panose="020B0604020202020204" pitchFamily="34" charset="0"/>
              </a:rPr>
              <a:t>take in water and nutrients</a:t>
            </a:r>
            <a:r>
              <a:rPr kumimoji="0" lang="en-US" altLang="en-US" sz="2800" b="0" i="0" u="none" strike="noStrike" cap="none" normalizeH="0" baseline="0" dirty="0">
                <a:ln>
                  <a:noFill/>
                </a:ln>
                <a:solidFill>
                  <a:schemeClr val="tx1"/>
                </a:solidFill>
                <a:effectLst/>
                <a:latin typeface="Arial" panose="020B0604020202020204" pitchFamily="34" charset="0"/>
              </a:rPr>
              <a:t> from the soil. Some roots, like carrots, even store food for the plant and can be eaten!</a:t>
            </a:r>
          </a:p>
        </p:txBody>
      </p:sp>
    </p:spTree>
    <p:extLst>
      <p:ext uri="{BB962C8B-B14F-4D97-AF65-F5344CB8AC3E}">
        <p14:creationId xmlns:p14="http://schemas.microsoft.com/office/powerpoint/2010/main" val="411787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5D9B30-486E-03BD-8487-F6C4ECE4A502}"/>
              </a:ext>
            </a:extLst>
          </p:cNvPr>
          <p:cNvSpPr>
            <a:spLocks noGrp="1"/>
          </p:cNvSpPr>
          <p:nvPr>
            <p:ph type="title"/>
          </p:nvPr>
        </p:nvSpPr>
        <p:spPr>
          <a:xfrm>
            <a:off x="6657714" y="789436"/>
            <a:ext cx="4195674" cy="990826"/>
          </a:xfrm>
        </p:spPr>
        <p:txBody>
          <a:bodyPr anchor="b">
            <a:normAutofit/>
          </a:bodyPr>
          <a:lstStyle/>
          <a:p>
            <a:r>
              <a:rPr lang="en-US" sz="5600" dirty="0"/>
              <a:t>Stem</a:t>
            </a:r>
          </a:p>
        </p:txBody>
      </p:sp>
      <p:sp>
        <p:nvSpPr>
          <p:cNvPr id="5131" name="Oval 513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F52857F4-BD25-04C2-FE07-00C37512A9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086" r="17165" b="2"/>
          <a:stretch/>
        </p:blipFill>
        <p:spPr bwMode="auto">
          <a:xfrm>
            <a:off x="322965" y="561659"/>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513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5135"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513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5139"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DA668F5-5CC3-4030-2649-2F0E3D8B9041}"/>
              </a:ext>
            </a:extLst>
          </p:cNvPr>
          <p:cNvSpPr>
            <a:spLocks noChangeArrowheads="1"/>
          </p:cNvSpPr>
          <p:nvPr/>
        </p:nvSpPr>
        <p:spPr bwMode="auto">
          <a:xfrm>
            <a:off x="6657714" y="1849557"/>
            <a:ext cx="4720281"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The stem is like a plant's helper. It </a:t>
            </a:r>
            <a:r>
              <a:rPr kumimoji="0" lang="en-US" altLang="en-US" sz="2800" b="1" i="0" u="none" strike="noStrike" cap="none" normalizeH="0" baseline="0" dirty="0">
                <a:ln>
                  <a:noFill/>
                </a:ln>
                <a:solidFill>
                  <a:schemeClr val="tx1"/>
                </a:solidFill>
                <a:effectLst/>
                <a:latin typeface="Arial" panose="020B0604020202020204" pitchFamily="34" charset="0"/>
              </a:rPr>
              <a:t>supports the plant</a:t>
            </a:r>
            <a:r>
              <a:rPr kumimoji="0" lang="en-US" altLang="en-US" sz="2800" b="0" i="0" u="none" strike="noStrike" cap="none" normalizeH="0" baseline="0" dirty="0">
                <a:ln>
                  <a:noFill/>
                </a:ln>
                <a:solidFill>
                  <a:schemeClr val="tx1"/>
                </a:solidFill>
                <a:effectLst/>
                <a:latin typeface="Arial" panose="020B0604020202020204" pitchFamily="34" charset="0"/>
              </a:rPr>
              <a:t> and helps it stand tall while </a:t>
            </a:r>
            <a:r>
              <a:rPr kumimoji="0" lang="en-US" altLang="en-US" sz="2800" b="1" i="0" u="none" strike="noStrike" cap="none" normalizeH="0" baseline="0" dirty="0">
                <a:ln>
                  <a:noFill/>
                </a:ln>
                <a:solidFill>
                  <a:schemeClr val="tx1"/>
                </a:solidFill>
                <a:effectLst/>
                <a:latin typeface="Arial" panose="020B0604020202020204" pitchFamily="34" charset="0"/>
              </a:rPr>
              <a:t>carrying water and nutrients</a:t>
            </a:r>
            <a:r>
              <a:rPr kumimoji="0" lang="en-US" altLang="en-US" sz="2800" b="0" i="0" u="none" strike="noStrike" cap="none" normalizeH="0" baseline="0" dirty="0">
                <a:ln>
                  <a:noFill/>
                </a:ln>
                <a:solidFill>
                  <a:schemeClr val="tx1"/>
                </a:solidFill>
                <a:effectLst/>
                <a:latin typeface="Arial" panose="020B0604020202020204" pitchFamily="34" charset="0"/>
              </a:rPr>
              <a:t> from the roots to the leaves. It also moves food made by the leaves to other parts of the plant!</a:t>
            </a:r>
          </a:p>
        </p:txBody>
      </p:sp>
      <p:sp>
        <p:nvSpPr>
          <p:cNvPr id="7" name="TextBox 6">
            <a:extLst>
              <a:ext uri="{FF2B5EF4-FFF2-40B4-BE49-F238E27FC236}">
                <a16:creationId xmlns:a16="http://schemas.microsoft.com/office/drawing/2014/main" id="{7C2E7B75-0F24-9F9A-39D7-8B57800E6CCF}"/>
              </a:ext>
            </a:extLst>
          </p:cNvPr>
          <p:cNvSpPr txBox="1"/>
          <p:nvPr/>
        </p:nvSpPr>
        <p:spPr>
          <a:xfrm>
            <a:off x="1813353" y="6296341"/>
            <a:ext cx="3166417" cy="369332"/>
          </a:xfrm>
          <a:prstGeom prst="rect">
            <a:avLst/>
          </a:prstGeom>
          <a:noFill/>
        </p:spPr>
        <p:txBody>
          <a:bodyPr wrap="square">
            <a:spAutoFit/>
          </a:bodyPr>
          <a:lstStyle/>
          <a:p>
            <a:pPr algn="ctr"/>
            <a:r>
              <a:rPr lang="en-US" dirty="0">
                <a:hlinkClick r:id="rId3"/>
              </a:rPr>
              <a:t>Source: web-1.jpg (795×515)</a:t>
            </a:r>
            <a:endParaRPr lang="en-US" dirty="0"/>
          </a:p>
        </p:txBody>
      </p:sp>
    </p:spTree>
    <p:extLst>
      <p:ext uri="{BB962C8B-B14F-4D97-AF65-F5344CB8AC3E}">
        <p14:creationId xmlns:p14="http://schemas.microsoft.com/office/powerpoint/2010/main" val="390242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E318A133-A8A2-5F39-A9D9-867062FE8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882"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5" name="Rectangle 615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F9B666D-8B31-C5E7-A95C-EA5074E88A68}"/>
              </a:ext>
            </a:extLst>
          </p:cNvPr>
          <p:cNvSpPr>
            <a:spLocks noGrp="1"/>
          </p:cNvSpPr>
          <p:nvPr>
            <p:ph type="title"/>
          </p:nvPr>
        </p:nvSpPr>
        <p:spPr>
          <a:xfrm>
            <a:off x="7531610" y="365125"/>
            <a:ext cx="3822189" cy="1899912"/>
          </a:xfrm>
        </p:spPr>
        <p:txBody>
          <a:bodyPr>
            <a:normAutofit/>
          </a:bodyPr>
          <a:lstStyle/>
          <a:p>
            <a:r>
              <a:rPr lang="en-US" dirty="0"/>
              <a:t>Leaf</a:t>
            </a:r>
          </a:p>
        </p:txBody>
      </p:sp>
      <p:sp>
        <p:nvSpPr>
          <p:cNvPr id="4" name="Rectangle 3">
            <a:extLst>
              <a:ext uri="{FF2B5EF4-FFF2-40B4-BE49-F238E27FC236}">
                <a16:creationId xmlns:a16="http://schemas.microsoft.com/office/drawing/2014/main" id="{C7184F75-887B-B483-51A5-23E64C0A5080}"/>
              </a:ext>
            </a:extLst>
          </p:cNvPr>
          <p:cNvSpPr>
            <a:spLocks noChangeArrowheads="1"/>
          </p:cNvSpPr>
          <p:nvPr/>
        </p:nvSpPr>
        <p:spPr bwMode="auto">
          <a:xfrm>
            <a:off x="7531610" y="1833880"/>
            <a:ext cx="417328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The leaf is the part of the plant that makes food. Using </a:t>
            </a:r>
            <a:r>
              <a:rPr kumimoji="0" lang="en-US" altLang="en-US" sz="2800" b="1" i="0" u="none" strike="noStrike" cap="none" normalizeH="0" baseline="0" dirty="0">
                <a:ln>
                  <a:noFill/>
                </a:ln>
                <a:solidFill>
                  <a:schemeClr val="tx1"/>
                </a:solidFill>
                <a:effectLst/>
                <a:latin typeface="Arial" panose="020B0604020202020204" pitchFamily="34" charset="0"/>
              </a:rPr>
              <a:t>sunlight, water, and air</a:t>
            </a:r>
            <a:r>
              <a:rPr kumimoji="0" lang="en-US" altLang="en-US" sz="2800" b="0" i="0" u="none" strike="noStrike" cap="none" normalizeH="0" baseline="0" dirty="0">
                <a:ln>
                  <a:noFill/>
                </a:ln>
                <a:solidFill>
                  <a:schemeClr val="tx1"/>
                </a:solidFill>
                <a:effectLst/>
                <a:latin typeface="Arial" panose="020B0604020202020204" pitchFamily="34" charset="0"/>
              </a:rPr>
              <a:t>, it performs </a:t>
            </a:r>
            <a:r>
              <a:rPr kumimoji="0" lang="en-US" altLang="en-US" sz="2800" b="1" i="0" u="none" strike="noStrike" cap="none" normalizeH="0" baseline="0" dirty="0">
                <a:ln>
                  <a:noFill/>
                </a:ln>
                <a:solidFill>
                  <a:schemeClr val="tx1"/>
                </a:solidFill>
                <a:effectLst/>
                <a:latin typeface="Arial" panose="020B0604020202020204" pitchFamily="34" charset="0"/>
              </a:rPr>
              <a:t>photosynthesis</a:t>
            </a:r>
            <a:r>
              <a:rPr kumimoji="0" lang="en-US" altLang="en-US" sz="2800" b="0" i="0" u="none" strike="noStrike" cap="none" normalizeH="0" baseline="0" dirty="0">
                <a:ln>
                  <a:noFill/>
                </a:ln>
                <a:solidFill>
                  <a:schemeClr val="tx1"/>
                </a:solidFill>
                <a:effectLst/>
                <a:latin typeface="Arial" panose="020B0604020202020204" pitchFamily="34" charset="0"/>
              </a:rPr>
              <a:t> to create energy for the plant. Leaves also release oxygen, which is important for people and animals to breathe!</a:t>
            </a:r>
          </a:p>
        </p:txBody>
      </p:sp>
      <p:sp>
        <p:nvSpPr>
          <p:cNvPr id="6" name="TextBox 5">
            <a:extLst>
              <a:ext uri="{FF2B5EF4-FFF2-40B4-BE49-F238E27FC236}">
                <a16:creationId xmlns:a16="http://schemas.microsoft.com/office/drawing/2014/main" id="{06583F0E-3B1B-916A-0C9F-4CE23FEE5804}"/>
              </a:ext>
            </a:extLst>
          </p:cNvPr>
          <p:cNvSpPr txBox="1"/>
          <p:nvPr/>
        </p:nvSpPr>
        <p:spPr>
          <a:xfrm>
            <a:off x="108122" y="6370593"/>
            <a:ext cx="6147486" cy="369332"/>
          </a:xfrm>
          <a:prstGeom prst="rect">
            <a:avLst/>
          </a:prstGeom>
          <a:noFill/>
        </p:spPr>
        <p:txBody>
          <a:bodyPr wrap="square">
            <a:spAutoFit/>
          </a:bodyPr>
          <a:lstStyle/>
          <a:p>
            <a:r>
              <a:rPr lang="en-US" dirty="0">
                <a:hlinkClick r:id="rId3"/>
              </a:rPr>
              <a:t>mature-leaves-underside.jpg (2400×1600)</a:t>
            </a:r>
            <a:endParaRPr lang="en-US" dirty="0"/>
          </a:p>
        </p:txBody>
      </p:sp>
    </p:spTree>
    <p:extLst>
      <p:ext uri="{BB962C8B-B14F-4D97-AF65-F5344CB8AC3E}">
        <p14:creationId xmlns:p14="http://schemas.microsoft.com/office/powerpoint/2010/main" val="3619181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a:extLst>
              <a:ext uri="{FF2B5EF4-FFF2-40B4-BE49-F238E27FC236}">
                <a16:creationId xmlns:a16="http://schemas.microsoft.com/office/drawing/2014/main" id="{C71FEEFA-8D8D-229E-F18D-D33884937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177"/>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9A221C-5138-6387-C130-FB035BFBEFF9}"/>
              </a:ext>
            </a:extLst>
          </p:cNvPr>
          <p:cNvSpPr>
            <a:spLocks noGrp="1"/>
          </p:cNvSpPr>
          <p:nvPr>
            <p:ph type="title"/>
          </p:nvPr>
        </p:nvSpPr>
        <p:spPr>
          <a:xfrm>
            <a:off x="7531610" y="365125"/>
            <a:ext cx="3822189" cy="1899912"/>
          </a:xfrm>
        </p:spPr>
        <p:txBody>
          <a:bodyPr>
            <a:normAutofit/>
          </a:bodyPr>
          <a:lstStyle/>
          <a:p>
            <a:r>
              <a:rPr lang="en-US" sz="4000" dirty="0"/>
              <a:t>Flower</a:t>
            </a:r>
          </a:p>
        </p:txBody>
      </p:sp>
      <p:sp>
        <p:nvSpPr>
          <p:cNvPr id="5" name="TextBox 4">
            <a:extLst>
              <a:ext uri="{FF2B5EF4-FFF2-40B4-BE49-F238E27FC236}">
                <a16:creationId xmlns:a16="http://schemas.microsoft.com/office/drawing/2014/main" id="{6AD51307-01CC-1401-D4B4-C8965EE2EA37}"/>
              </a:ext>
            </a:extLst>
          </p:cNvPr>
          <p:cNvSpPr txBox="1"/>
          <p:nvPr/>
        </p:nvSpPr>
        <p:spPr>
          <a:xfrm>
            <a:off x="243996" y="6108527"/>
            <a:ext cx="4556721" cy="646331"/>
          </a:xfrm>
          <a:prstGeom prst="rect">
            <a:avLst/>
          </a:prstGeom>
          <a:noFill/>
        </p:spPr>
        <p:txBody>
          <a:bodyPr wrap="square">
            <a:spAutoFit/>
          </a:bodyPr>
          <a:lstStyle/>
          <a:p>
            <a:r>
              <a:rPr lang="en-US" dirty="0">
                <a:hlinkClick r:id="rId3"/>
              </a:rPr>
              <a:t>Nelumno_nucifera_open_flower_-_botanic_garden_adelaide2.jpg (2800×2052)</a:t>
            </a:r>
            <a:endParaRPr lang="en-US" dirty="0"/>
          </a:p>
        </p:txBody>
      </p:sp>
      <p:sp>
        <p:nvSpPr>
          <p:cNvPr id="6" name="Rectangle 3">
            <a:extLst>
              <a:ext uri="{FF2B5EF4-FFF2-40B4-BE49-F238E27FC236}">
                <a16:creationId xmlns:a16="http://schemas.microsoft.com/office/drawing/2014/main" id="{B755A6B6-D475-F021-1120-FB5F23F48D5B}"/>
              </a:ext>
            </a:extLst>
          </p:cNvPr>
          <p:cNvSpPr>
            <a:spLocks noChangeArrowheads="1"/>
          </p:cNvSpPr>
          <p:nvPr/>
        </p:nvSpPr>
        <p:spPr bwMode="auto">
          <a:xfrm>
            <a:off x="7528564" y="1833879"/>
            <a:ext cx="4085968"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The flower is the part of the plant that helps it </a:t>
            </a:r>
            <a:r>
              <a:rPr kumimoji="0" lang="en-US" altLang="en-US" sz="2800" b="1" i="0" u="none" strike="noStrike" cap="none" normalizeH="0" baseline="0" dirty="0">
                <a:ln>
                  <a:noFill/>
                </a:ln>
                <a:solidFill>
                  <a:schemeClr val="tx1"/>
                </a:solidFill>
                <a:effectLst/>
                <a:latin typeface="Arial" panose="020B0604020202020204" pitchFamily="34" charset="0"/>
              </a:rPr>
              <a:t>make seeds</a:t>
            </a:r>
            <a:r>
              <a:rPr kumimoji="0" lang="en-US" altLang="en-US" sz="2800" b="0" i="0" u="none" strike="noStrike" cap="none" normalizeH="0" baseline="0" dirty="0">
                <a:ln>
                  <a:noFill/>
                </a:ln>
                <a:solidFill>
                  <a:schemeClr val="tx1"/>
                </a:solidFill>
                <a:effectLst/>
                <a:latin typeface="Arial" panose="020B0604020202020204" pitchFamily="34" charset="0"/>
              </a:rPr>
              <a:t> for new plants to grow. Flowers attract bees, butterflies, and other animals to help with </a:t>
            </a:r>
            <a:r>
              <a:rPr kumimoji="0" lang="en-US" altLang="en-US" sz="2800" b="1" i="0" u="none" strike="noStrike" cap="none" normalizeH="0" baseline="0" dirty="0">
                <a:ln>
                  <a:noFill/>
                </a:ln>
                <a:solidFill>
                  <a:schemeClr val="tx1"/>
                </a:solidFill>
                <a:effectLst/>
                <a:latin typeface="Arial" panose="020B0604020202020204" pitchFamily="34" charset="0"/>
              </a:rPr>
              <a:t>pollination</a:t>
            </a:r>
            <a:r>
              <a:rPr kumimoji="0" lang="en-US" altLang="en-US" sz="2800" b="0" i="0" u="none" strike="noStrike" cap="none" normalizeH="0" baseline="0" dirty="0">
                <a:ln>
                  <a:noFill/>
                </a:ln>
                <a:solidFill>
                  <a:schemeClr val="tx1"/>
                </a:solidFill>
                <a:effectLst/>
                <a:latin typeface="Arial" panose="020B0604020202020204" pitchFamily="34" charset="0"/>
              </a:rPr>
              <a:t>, which is how seeds are formed. They also make plants look beautiful!</a:t>
            </a:r>
          </a:p>
        </p:txBody>
      </p:sp>
    </p:spTree>
    <p:extLst>
      <p:ext uri="{BB962C8B-B14F-4D97-AF65-F5344CB8AC3E}">
        <p14:creationId xmlns:p14="http://schemas.microsoft.com/office/powerpoint/2010/main" val="117166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3" name="Rectangle 820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a:extLst>
              <a:ext uri="{FF2B5EF4-FFF2-40B4-BE49-F238E27FC236}">
                <a16:creationId xmlns:a16="http://schemas.microsoft.com/office/drawing/2014/main" id="{3C758AD5-63BD-CE19-D45E-319806B41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975" r="12713"/>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8205" name="Rectangle 820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C98B7E-7778-7590-1D69-78DB9BDF22AD}"/>
              </a:ext>
            </a:extLst>
          </p:cNvPr>
          <p:cNvSpPr>
            <a:spLocks noGrp="1"/>
          </p:cNvSpPr>
          <p:nvPr>
            <p:ph type="title"/>
          </p:nvPr>
        </p:nvSpPr>
        <p:spPr>
          <a:xfrm>
            <a:off x="7531610" y="365125"/>
            <a:ext cx="3822189" cy="1899912"/>
          </a:xfrm>
        </p:spPr>
        <p:txBody>
          <a:bodyPr>
            <a:normAutofit/>
          </a:bodyPr>
          <a:lstStyle/>
          <a:p>
            <a:r>
              <a:rPr lang="en-US" sz="4000" dirty="0"/>
              <a:t>Fruit</a:t>
            </a:r>
          </a:p>
        </p:txBody>
      </p:sp>
      <p:sp>
        <p:nvSpPr>
          <p:cNvPr id="5" name="Rectangle 6">
            <a:extLst>
              <a:ext uri="{FF2B5EF4-FFF2-40B4-BE49-F238E27FC236}">
                <a16:creationId xmlns:a16="http://schemas.microsoft.com/office/drawing/2014/main" id="{6E4A5C8B-D8EA-5953-C6F0-36D6D7D565CC}"/>
              </a:ext>
            </a:extLst>
          </p:cNvPr>
          <p:cNvSpPr>
            <a:spLocks noChangeArrowheads="1"/>
          </p:cNvSpPr>
          <p:nvPr/>
        </p:nvSpPr>
        <p:spPr bwMode="auto">
          <a:xfrm>
            <a:off x="7551602" y="1795336"/>
            <a:ext cx="4448431"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chemeClr val="tx1"/>
                </a:solidFill>
                <a:effectLst/>
                <a:latin typeface="Arial" panose="020B0604020202020204" pitchFamily="34" charset="0"/>
              </a:rPr>
              <a:t>The fruit is the part of the plant that </a:t>
            </a:r>
            <a:r>
              <a:rPr kumimoji="0" lang="en-US" altLang="en-US" sz="2600" b="1" i="0" u="none" strike="noStrike" cap="none" normalizeH="0" baseline="0" dirty="0">
                <a:ln>
                  <a:noFill/>
                </a:ln>
                <a:solidFill>
                  <a:schemeClr val="tx1"/>
                </a:solidFill>
                <a:effectLst/>
                <a:latin typeface="Arial" panose="020B0604020202020204" pitchFamily="34" charset="0"/>
              </a:rPr>
              <a:t>protects the seeds</a:t>
            </a:r>
            <a:r>
              <a:rPr kumimoji="0" lang="en-US" altLang="en-US" sz="2600" b="0" i="0" u="none" strike="noStrike" cap="none" normalizeH="0" baseline="0" dirty="0">
                <a:ln>
                  <a:noFill/>
                </a:ln>
                <a:solidFill>
                  <a:schemeClr val="tx1"/>
                </a:solidFill>
                <a:effectLst/>
                <a:latin typeface="Arial" panose="020B0604020202020204" pitchFamily="34" charset="0"/>
              </a:rPr>
              <a:t> inside. It helps in </a:t>
            </a:r>
            <a:r>
              <a:rPr kumimoji="0" lang="en-US" altLang="en-US" sz="2600" b="1" i="0" u="none" strike="noStrike" cap="none" normalizeH="0" baseline="0" dirty="0">
                <a:ln>
                  <a:noFill/>
                </a:ln>
                <a:solidFill>
                  <a:schemeClr val="tx1"/>
                </a:solidFill>
                <a:effectLst/>
                <a:latin typeface="Arial" panose="020B0604020202020204" pitchFamily="34" charset="0"/>
              </a:rPr>
              <a:t>spreading seeds</a:t>
            </a:r>
            <a:r>
              <a:rPr kumimoji="0" lang="en-US" altLang="en-US" sz="2600" b="0" i="0" u="none" strike="noStrike" cap="none" normalizeH="0" baseline="0" dirty="0">
                <a:ln>
                  <a:noFill/>
                </a:ln>
                <a:solidFill>
                  <a:schemeClr val="tx1"/>
                </a:solidFill>
                <a:effectLst/>
                <a:latin typeface="Arial" panose="020B0604020202020204" pitchFamily="34" charset="0"/>
              </a:rPr>
              <a:t> to grow new plants, often by being eaten by animals who carry the seeds to new places. Some fruits, like apples and oranges, are also delicious and healthy for us to eat!</a:t>
            </a:r>
          </a:p>
        </p:txBody>
      </p:sp>
      <p:sp>
        <p:nvSpPr>
          <p:cNvPr id="7" name="TextBox 6">
            <a:extLst>
              <a:ext uri="{FF2B5EF4-FFF2-40B4-BE49-F238E27FC236}">
                <a16:creationId xmlns:a16="http://schemas.microsoft.com/office/drawing/2014/main" id="{2909741B-B081-3F3D-8A1C-AF9E4D29D9EB}"/>
              </a:ext>
            </a:extLst>
          </p:cNvPr>
          <p:cNvSpPr txBox="1"/>
          <p:nvPr/>
        </p:nvSpPr>
        <p:spPr>
          <a:xfrm>
            <a:off x="169905" y="6234669"/>
            <a:ext cx="6147486" cy="369332"/>
          </a:xfrm>
          <a:prstGeom prst="rect">
            <a:avLst/>
          </a:prstGeom>
          <a:noFill/>
        </p:spPr>
        <p:txBody>
          <a:bodyPr wrap="square">
            <a:spAutoFit/>
          </a:bodyPr>
          <a:lstStyle/>
          <a:p>
            <a:r>
              <a:rPr lang="en-US" dirty="0">
                <a:hlinkClick r:id="rId4"/>
              </a:rPr>
              <a:t>fruit02.jpg (3264×1836)</a:t>
            </a:r>
            <a:endParaRPr lang="en-US" dirty="0"/>
          </a:p>
        </p:txBody>
      </p:sp>
    </p:spTree>
    <p:extLst>
      <p:ext uri="{BB962C8B-B14F-4D97-AF65-F5344CB8AC3E}">
        <p14:creationId xmlns:p14="http://schemas.microsoft.com/office/powerpoint/2010/main" val="603559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of a spiky plant">
            <a:extLst>
              <a:ext uri="{FF2B5EF4-FFF2-40B4-BE49-F238E27FC236}">
                <a16:creationId xmlns:a16="http://schemas.microsoft.com/office/drawing/2014/main" id="{0A66A55A-D812-E045-DB7D-70C750CB9038}"/>
              </a:ext>
            </a:extLst>
          </p:cNvPr>
          <p:cNvPicPr>
            <a:picLocks noChangeAspect="1"/>
          </p:cNvPicPr>
          <p:nvPr/>
        </p:nvPicPr>
        <p:blipFill>
          <a:blip r:embed="rId2"/>
          <a:srcRect r="47539"/>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EE2EC7-9438-4CCB-7D9D-DEB15B8ACFEE}"/>
              </a:ext>
            </a:extLst>
          </p:cNvPr>
          <p:cNvSpPr>
            <a:spLocks noGrp="1"/>
          </p:cNvSpPr>
          <p:nvPr>
            <p:ph type="title"/>
          </p:nvPr>
        </p:nvSpPr>
        <p:spPr>
          <a:xfrm>
            <a:off x="6115317" y="405685"/>
            <a:ext cx="5464968" cy="1559301"/>
          </a:xfrm>
        </p:spPr>
        <p:txBody>
          <a:bodyPr>
            <a:normAutofit/>
          </a:bodyPr>
          <a:lstStyle/>
          <a:p>
            <a:r>
              <a:rPr lang="en-US" sz="4000" dirty="0"/>
              <a:t>Parts of the Plant</a:t>
            </a:r>
          </a:p>
        </p:txBody>
      </p:sp>
      <p:sp>
        <p:nvSpPr>
          <p:cNvPr id="3" name="Content Placeholder 2">
            <a:extLst>
              <a:ext uri="{FF2B5EF4-FFF2-40B4-BE49-F238E27FC236}">
                <a16:creationId xmlns:a16="http://schemas.microsoft.com/office/drawing/2014/main" id="{DBAA40EF-95D1-9786-F21C-03CFE977FF62}"/>
              </a:ext>
            </a:extLst>
          </p:cNvPr>
          <p:cNvSpPr>
            <a:spLocks noGrp="1"/>
          </p:cNvSpPr>
          <p:nvPr>
            <p:ph idx="1"/>
          </p:nvPr>
        </p:nvSpPr>
        <p:spPr>
          <a:xfrm>
            <a:off x="6115317" y="2743200"/>
            <a:ext cx="5247340" cy="3496878"/>
          </a:xfrm>
        </p:spPr>
        <p:txBody>
          <a:bodyPr anchor="ctr">
            <a:normAutofit/>
          </a:bodyPr>
          <a:lstStyle/>
          <a:p>
            <a:pPr marL="0" indent="0">
              <a:buNone/>
            </a:pPr>
            <a:r>
              <a:rPr lang="en-US" sz="2000" dirty="0">
                <a:hlinkClick r:id="rId3"/>
              </a:rPr>
              <a:t>Parts Of A Plant | The Dr. Binocs Show | Learn Videos For Kids</a:t>
            </a:r>
            <a:endParaRPr lang="en-US" sz="2000" dirty="0"/>
          </a:p>
        </p:txBody>
      </p:sp>
    </p:spTree>
    <p:extLst>
      <p:ext uri="{BB962C8B-B14F-4D97-AF65-F5344CB8AC3E}">
        <p14:creationId xmlns:p14="http://schemas.microsoft.com/office/powerpoint/2010/main" val="246646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1057</TotalTime>
  <Words>614</Words>
  <Application>Microsoft Office PowerPoint</Application>
  <PresentationFormat>Widescreen</PresentationFormat>
  <Paragraphs>33</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Amasis MT Pro Light</vt:lpstr>
      <vt:lpstr>Aptos</vt:lpstr>
      <vt:lpstr>Aptos Display</vt:lpstr>
      <vt:lpstr>Arial</vt:lpstr>
      <vt:lpstr>Office Theme</vt:lpstr>
      <vt:lpstr>The Parts of the Plant</vt:lpstr>
      <vt:lpstr>Essential Questions</vt:lpstr>
      <vt:lpstr>Parts of the Plant</vt:lpstr>
      <vt:lpstr>Roots</vt:lpstr>
      <vt:lpstr>Stem</vt:lpstr>
      <vt:lpstr>Leaf</vt:lpstr>
      <vt:lpstr>Flower</vt:lpstr>
      <vt:lpstr>Fruit</vt:lpstr>
      <vt:lpstr>Parts of the Plant</vt:lpstr>
      <vt:lpstr>Related Concepts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2</cp:revision>
  <dcterms:created xsi:type="dcterms:W3CDTF">2025-01-26T20:57:46Z</dcterms:created>
  <dcterms:modified xsi:type="dcterms:W3CDTF">2025-01-27T14:35:15Z</dcterms:modified>
</cp:coreProperties>
</file>