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70" r:id="rId8"/>
    <p:sldId id="271" r:id="rId9"/>
    <p:sldId id="272" r:id="rId10"/>
    <p:sldId id="262" r:id="rId11"/>
    <p:sldId id="263" r:id="rId12"/>
    <p:sldId id="264" r:id="rId13"/>
    <p:sldId id="265" r:id="rId14"/>
    <p:sldId id="266" r:id="rId15"/>
    <p:sldId id="267" r:id="rId16"/>
    <p:sldId id="268" r:id="rId17"/>
    <p:sldId id="26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5033" autoAdjust="0"/>
  </p:normalViewPr>
  <p:slideViewPr>
    <p:cSldViewPr snapToGrid="0">
      <p:cViewPr varScale="1">
        <p:scale>
          <a:sx n="112" d="100"/>
          <a:sy n="112" d="100"/>
        </p:scale>
        <p:origin x="55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4.svg"/></Relationships>
</file>

<file path=ppt/diagrams/_rels/data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4" Type="http://schemas.openxmlformats.org/officeDocument/2006/relationships/image" Target="../media/image19.svg"/></Relationships>
</file>

<file path=ppt/diagrams/_rels/data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svg"/><Relationship Id="rId1" Type="http://schemas.openxmlformats.org/officeDocument/2006/relationships/image" Target="../media/image16.png"/><Relationship Id="rId4" Type="http://schemas.openxmlformats.org/officeDocument/2006/relationships/image" Target="../media/image21.svg"/></Relationships>
</file>

<file path=ppt/diagrams/_rels/data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4.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4" Type="http://schemas.openxmlformats.org/officeDocument/2006/relationships/image" Target="../media/image19.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svg"/><Relationship Id="rId1" Type="http://schemas.openxmlformats.org/officeDocument/2006/relationships/image" Target="../media/image16.png"/><Relationship Id="rId4" Type="http://schemas.openxmlformats.org/officeDocument/2006/relationships/image" Target="../media/image21.svg"/></Relationships>
</file>

<file path=ppt/diagrams/_rels/drawing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495B71-4A5B-4A0B-885B-EED51480BB97}"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160C4E0-43B4-4D4E-8B12-9C71D249720E}">
      <dgm:prSet/>
      <dgm:spPr/>
      <dgm:t>
        <a:bodyPr/>
        <a:lstStyle/>
        <a:p>
          <a:r>
            <a:rPr lang="en-US" b="1" i="0" baseline="0"/>
            <a:t>Summer ☀️</a:t>
          </a:r>
          <a:r>
            <a:rPr lang="en-US" b="0" i="0" baseline="0"/>
            <a:t>: The part of Earth tilted </a:t>
          </a:r>
          <a:r>
            <a:rPr lang="en-US" b="1" i="0" baseline="0"/>
            <a:t>toward</a:t>
          </a:r>
          <a:r>
            <a:rPr lang="en-US" b="0" i="0" baseline="0"/>
            <a:t> the Sun gets </a:t>
          </a:r>
          <a:r>
            <a:rPr lang="en-US" b="1" i="0" baseline="0"/>
            <a:t>more direct sunlight and longer days</a:t>
          </a:r>
          <a:r>
            <a:rPr lang="en-US" b="0" i="0" baseline="0"/>
            <a:t>, making it </a:t>
          </a:r>
          <a:r>
            <a:rPr lang="en-US" b="1" i="0" baseline="0"/>
            <a:t>hotter</a:t>
          </a:r>
          <a:r>
            <a:rPr lang="en-US" b="0" i="0" baseline="0"/>
            <a:t>.</a:t>
          </a:r>
          <a:endParaRPr lang="en-US"/>
        </a:p>
      </dgm:t>
    </dgm:pt>
    <dgm:pt modelId="{F09E4723-369E-4454-A0BA-18FEFFB06501}" type="parTrans" cxnId="{7F725EB1-C1FE-493C-8471-40328DC0AC0C}">
      <dgm:prSet/>
      <dgm:spPr/>
      <dgm:t>
        <a:bodyPr/>
        <a:lstStyle/>
        <a:p>
          <a:endParaRPr lang="en-US"/>
        </a:p>
      </dgm:t>
    </dgm:pt>
    <dgm:pt modelId="{0E47C2A5-EA34-43C9-965D-F5EE6CDCAC03}" type="sibTrans" cxnId="{7F725EB1-C1FE-493C-8471-40328DC0AC0C}">
      <dgm:prSet/>
      <dgm:spPr/>
      <dgm:t>
        <a:bodyPr/>
        <a:lstStyle/>
        <a:p>
          <a:endParaRPr lang="en-US"/>
        </a:p>
      </dgm:t>
    </dgm:pt>
    <dgm:pt modelId="{ECB5D981-42D3-4832-BD2E-D0CFAB164206}">
      <dgm:prSet/>
      <dgm:spPr/>
      <dgm:t>
        <a:bodyPr/>
        <a:lstStyle/>
        <a:p>
          <a:r>
            <a:rPr lang="en-US" b="1" i="0" baseline="0"/>
            <a:t>Example:</a:t>
          </a:r>
          <a:r>
            <a:rPr lang="en-US" b="0" i="0" baseline="0"/>
            <a:t> Like standing close to a heater and feeling warm.</a:t>
          </a:r>
          <a:endParaRPr lang="en-US"/>
        </a:p>
      </dgm:t>
    </dgm:pt>
    <dgm:pt modelId="{3547CB22-2413-498A-B0AD-42C234449548}" type="parTrans" cxnId="{A495518F-499C-4943-BD09-6D5E4829EE13}">
      <dgm:prSet/>
      <dgm:spPr/>
      <dgm:t>
        <a:bodyPr/>
        <a:lstStyle/>
        <a:p>
          <a:endParaRPr lang="en-US"/>
        </a:p>
      </dgm:t>
    </dgm:pt>
    <dgm:pt modelId="{4513BC83-972E-442D-AF94-43D86631E30A}" type="sibTrans" cxnId="{A495518F-499C-4943-BD09-6D5E4829EE13}">
      <dgm:prSet/>
      <dgm:spPr/>
      <dgm:t>
        <a:bodyPr/>
        <a:lstStyle/>
        <a:p>
          <a:endParaRPr lang="en-US"/>
        </a:p>
      </dgm:t>
    </dgm:pt>
    <dgm:pt modelId="{0E43A4F8-B0D5-4ECE-B67C-08BB5A213429}" type="pres">
      <dgm:prSet presAssocID="{E2495B71-4A5B-4A0B-885B-EED51480BB97}" presName="root" presStyleCnt="0">
        <dgm:presLayoutVars>
          <dgm:dir/>
          <dgm:resizeHandles val="exact"/>
        </dgm:presLayoutVars>
      </dgm:prSet>
      <dgm:spPr/>
    </dgm:pt>
    <dgm:pt modelId="{BB173502-626C-4D53-B40E-5E816C5125EB}" type="pres">
      <dgm:prSet presAssocID="{D160C4E0-43B4-4D4E-8B12-9C71D249720E}" presName="compNode" presStyleCnt="0"/>
      <dgm:spPr/>
    </dgm:pt>
    <dgm:pt modelId="{71BC20E4-4019-4398-8AF2-433829D1D28A}" type="pres">
      <dgm:prSet presAssocID="{D160C4E0-43B4-4D4E-8B12-9C71D249720E}" presName="bgRect" presStyleLbl="bgShp" presStyleIdx="0" presStyleCnt="2"/>
      <dgm:spPr/>
    </dgm:pt>
    <dgm:pt modelId="{42320CA7-6FB1-43AD-BDCF-60637879DEF1}" type="pres">
      <dgm:prSet presAssocID="{D160C4E0-43B4-4D4E-8B12-9C71D249720E}"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un"/>
        </a:ext>
      </dgm:extLst>
    </dgm:pt>
    <dgm:pt modelId="{89F61C03-69DA-4C4C-A4D6-028380FADDE7}" type="pres">
      <dgm:prSet presAssocID="{D160C4E0-43B4-4D4E-8B12-9C71D249720E}" presName="spaceRect" presStyleCnt="0"/>
      <dgm:spPr/>
    </dgm:pt>
    <dgm:pt modelId="{E4CC92E1-47A4-4790-964D-8A590EFE1EAE}" type="pres">
      <dgm:prSet presAssocID="{D160C4E0-43B4-4D4E-8B12-9C71D249720E}" presName="parTx" presStyleLbl="revTx" presStyleIdx="0" presStyleCnt="2">
        <dgm:presLayoutVars>
          <dgm:chMax val="0"/>
          <dgm:chPref val="0"/>
        </dgm:presLayoutVars>
      </dgm:prSet>
      <dgm:spPr/>
    </dgm:pt>
    <dgm:pt modelId="{CB75C93C-1C71-4341-A954-CDC0148BA531}" type="pres">
      <dgm:prSet presAssocID="{0E47C2A5-EA34-43C9-965D-F5EE6CDCAC03}" presName="sibTrans" presStyleCnt="0"/>
      <dgm:spPr/>
    </dgm:pt>
    <dgm:pt modelId="{2EFAF27E-556A-4906-A398-1ABB99265A86}" type="pres">
      <dgm:prSet presAssocID="{ECB5D981-42D3-4832-BD2E-D0CFAB164206}" presName="compNode" presStyleCnt="0"/>
      <dgm:spPr/>
    </dgm:pt>
    <dgm:pt modelId="{49267A43-EF30-4329-BA8C-3B8E9242F8A5}" type="pres">
      <dgm:prSet presAssocID="{ECB5D981-42D3-4832-BD2E-D0CFAB164206}" presName="bgRect" presStyleLbl="bgShp" presStyleIdx="1" presStyleCnt="2"/>
      <dgm:spPr/>
    </dgm:pt>
    <dgm:pt modelId="{B9116D4F-BBBD-43C9-B458-8F9B8910856C}" type="pres">
      <dgm:prSet presAssocID="{ECB5D981-42D3-4832-BD2E-D0CFAB164206}"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lectrician"/>
        </a:ext>
      </dgm:extLst>
    </dgm:pt>
    <dgm:pt modelId="{E82976E3-25DE-42BC-BB56-603B4A119010}" type="pres">
      <dgm:prSet presAssocID="{ECB5D981-42D3-4832-BD2E-D0CFAB164206}" presName="spaceRect" presStyleCnt="0"/>
      <dgm:spPr/>
    </dgm:pt>
    <dgm:pt modelId="{39ADAEF8-75E1-4704-9EB5-7CB2E257365E}" type="pres">
      <dgm:prSet presAssocID="{ECB5D981-42D3-4832-BD2E-D0CFAB164206}" presName="parTx" presStyleLbl="revTx" presStyleIdx="1" presStyleCnt="2">
        <dgm:presLayoutVars>
          <dgm:chMax val="0"/>
          <dgm:chPref val="0"/>
        </dgm:presLayoutVars>
      </dgm:prSet>
      <dgm:spPr/>
    </dgm:pt>
  </dgm:ptLst>
  <dgm:cxnLst>
    <dgm:cxn modelId="{9CBE9B37-2105-4393-8C28-A3E8E16EA193}" type="presOf" srcId="{D160C4E0-43B4-4D4E-8B12-9C71D249720E}" destId="{E4CC92E1-47A4-4790-964D-8A590EFE1EAE}" srcOrd="0" destOrd="0" presId="urn:microsoft.com/office/officeart/2018/2/layout/IconVerticalSolidList"/>
    <dgm:cxn modelId="{0359D088-8764-4DD9-83EB-7DEC8882E2C3}" type="presOf" srcId="{E2495B71-4A5B-4A0B-885B-EED51480BB97}" destId="{0E43A4F8-B0D5-4ECE-B67C-08BB5A213429}" srcOrd="0" destOrd="0" presId="urn:microsoft.com/office/officeart/2018/2/layout/IconVerticalSolidList"/>
    <dgm:cxn modelId="{A495518F-499C-4943-BD09-6D5E4829EE13}" srcId="{E2495B71-4A5B-4A0B-885B-EED51480BB97}" destId="{ECB5D981-42D3-4832-BD2E-D0CFAB164206}" srcOrd="1" destOrd="0" parTransId="{3547CB22-2413-498A-B0AD-42C234449548}" sibTransId="{4513BC83-972E-442D-AF94-43D86631E30A}"/>
    <dgm:cxn modelId="{7F725EB1-C1FE-493C-8471-40328DC0AC0C}" srcId="{E2495B71-4A5B-4A0B-885B-EED51480BB97}" destId="{D160C4E0-43B4-4D4E-8B12-9C71D249720E}" srcOrd="0" destOrd="0" parTransId="{F09E4723-369E-4454-A0BA-18FEFFB06501}" sibTransId="{0E47C2A5-EA34-43C9-965D-F5EE6CDCAC03}"/>
    <dgm:cxn modelId="{5682F7B9-87AD-4C52-810C-E0AC4810563B}" type="presOf" srcId="{ECB5D981-42D3-4832-BD2E-D0CFAB164206}" destId="{39ADAEF8-75E1-4704-9EB5-7CB2E257365E}" srcOrd="0" destOrd="0" presId="urn:microsoft.com/office/officeart/2018/2/layout/IconVerticalSolidList"/>
    <dgm:cxn modelId="{931F6334-E03A-46B4-B036-3DF67BDCEF50}" type="presParOf" srcId="{0E43A4F8-B0D5-4ECE-B67C-08BB5A213429}" destId="{BB173502-626C-4D53-B40E-5E816C5125EB}" srcOrd="0" destOrd="0" presId="urn:microsoft.com/office/officeart/2018/2/layout/IconVerticalSolidList"/>
    <dgm:cxn modelId="{06E4D548-59D3-4555-85B8-33249577575B}" type="presParOf" srcId="{BB173502-626C-4D53-B40E-5E816C5125EB}" destId="{71BC20E4-4019-4398-8AF2-433829D1D28A}" srcOrd="0" destOrd="0" presId="urn:microsoft.com/office/officeart/2018/2/layout/IconVerticalSolidList"/>
    <dgm:cxn modelId="{15653154-9D76-40BA-BDB5-B517150EFC9B}" type="presParOf" srcId="{BB173502-626C-4D53-B40E-5E816C5125EB}" destId="{42320CA7-6FB1-43AD-BDCF-60637879DEF1}" srcOrd="1" destOrd="0" presId="urn:microsoft.com/office/officeart/2018/2/layout/IconVerticalSolidList"/>
    <dgm:cxn modelId="{1881F041-FBEF-4191-BB7C-E74B29F894F0}" type="presParOf" srcId="{BB173502-626C-4D53-B40E-5E816C5125EB}" destId="{89F61C03-69DA-4C4C-A4D6-028380FADDE7}" srcOrd="2" destOrd="0" presId="urn:microsoft.com/office/officeart/2018/2/layout/IconVerticalSolidList"/>
    <dgm:cxn modelId="{8397F068-2328-4105-A6F1-423CBEB853B0}" type="presParOf" srcId="{BB173502-626C-4D53-B40E-5E816C5125EB}" destId="{E4CC92E1-47A4-4790-964D-8A590EFE1EAE}" srcOrd="3" destOrd="0" presId="urn:microsoft.com/office/officeart/2018/2/layout/IconVerticalSolidList"/>
    <dgm:cxn modelId="{E1C2BE47-BA7F-42B5-925B-B9464AB6890A}" type="presParOf" srcId="{0E43A4F8-B0D5-4ECE-B67C-08BB5A213429}" destId="{CB75C93C-1C71-4341-A954-CDC0148BA531}" srcOrd="1" destOrd="0" presId="urn:microsoft.com/office/officeart/2018/2/layout/IconVerticalSolidList"/>
    <dgm:cxn modelId="{850B1688-E389-4F8B-BD2D-64BFF854272B}" type="presParOf" srcId="{0E43A4F8-B0D5-4ECE-B67C-08BB5A213429}" destId="{2EFAF27E-556A-4906-A398-1ABB99265A86}" srcOrd="2" destOrd="0" presId="urn:microsoft.com/office/officeart/2018/2/layout/IconVerticalSolidList"/>
    <dgm:cxn modelId="{B473C2DC-28FB-41CB-A549-47C77994F5B1}" type="presParOf" srcId="{2EFAF27E-556A-4906-A398-1ABB99265A86}" destId="{49267A43-EF30-4329-BA8C-3B8E9242F8A5}" srcOrd="0" destOrd="0" presId="urn:microsoft.com/office/officeart/2018/2/layout/IconVerticalSolidList"/>
    <dgm:cxn modelId="{C5717713-DAAF-47A9-AAFC-B9B25A30B311}" type="presParOf" srcId="{2EFAF27E-556A-4906-A398-1ABB99265A86}" destId="{B9116D4F-BBBD-43C9-B458-8F9B8910856C}" srcOrd="1" destOrd="0" presId="urn:microsoft.com/office/officeart/2018/2/layout/IconVerticalSolidList"/>
    <dgm:cxn modelId="{0C35DD02-3B5F-4753-81D2-8E347E92C038}" type="presParOf" srcId="{2EFAF27E-556A-4906-A398-1ABB99265A86}" destId="{E82976E3-25DE-42BC-BB56-603B4A119010}" srcOrd="2" destOrd="0" presId="urn:microsoft.com/office/officeart/2018/2/layout/IconVerticalSolidList"/>
    <dgm:cxn modelId="{014E56EA-C617-45A9-8822-02D663B12911}" type="presParOf" srcId="{2EFAF27E-556A-4906-A398-1ABB99265A86}" destId="{39ADAEF8-75E1-4704-9EB5-7CB2E257365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F1252C-A9E1-4E58-9DD6-E1B27E542C46}"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7C7D43B5-F025-4245-A8E4-3E52398BB3F2}">
      <dgm:prSet/>
      <dgm:spPr/>
      <dgm:t>
        <a:bodyPr/>
        <a:lstStyle/>
        <a:p>
          <a:r>
            <a:rPr lang="en-US" b="1" i="0" baseline="0"/>
            <a:t>Spring 🌸</a:t>
          </a:r>
          <a:r>
            <a:rPr lang="en-US" b="0" i="0" baseline="0"/>
            <a:t>: The tilt is </a:t>
          </a:r>
          <a:r>
            <a:rPr lang="en-US" b="1" i="0" baseline="0"/>
            <a:t>not too much toward or away</a:t>
          </a:r>
          <a:r>
            <a:rPr lang="en-US" b="0" i="0" baseline="0"/>
            <a:t>, creating </a:t>
          </a:r>
          <a:r>
            <a:rPr lang="en-US" b="1" i="0" baseline="0"/>
            <a:t>mild temperatures and balanced daylight</a:t>
          </a:r>
          <a:r>
            <a:rPr lang="en-US" b="0" i="0" baseline="0"/>
            <a:t>.</a:t>
          </a:r>
          <a:endParaRPr lang="en-US"/>
        </a:p>
      </dgm:t>
    </dgm:pt>
    <dgm:pt modelId="{977CFB2E-DAE0-4606-A009-38BFC2DB8E89}" type="parTrans" cxnId="{89187DCD-F339-4E79-99B3-13EA32B58BCD}">
      <dgm:prSet/>
      <dgm:spPr/>
      <dgm:t>
        <a:bodyPr/>
        <a:lstStyle/>
        <a:p>
          <a:endParaRPr lang="en-US"/>
        </a:p>
      </dgm:t>
    </dgm:pt>
    <dgm:pt modelId="{FD1E0269-9A7D-4953-8B96-F780A6B26CCC}" type="sibTrans" cxnId="{89187DCD-F339-4E79-99B3-13EA32B58BCD}">
      <dgm:prSet/>
      <dgm:spPr/>
      <dgm:t>
        <a:bodyPr/>
        <a:lstStyle/>
        <a:p>
          <a:endParaRPr lang="en-US"/>
        </a:p>
      </dgm:t>
    </dgm:pt>
    <dgm:pt modelId="{3359EB0D-C622-4A3E-900D-3CB61BD95E67}">
      <dgm:prSet/>
      <dgm:spPr/>
      <dgm:t>
        <a:bodyPr/>
        <a:lstStyle/>
        <a:p>
          <a:r>
            <a:rPr lang="en-US" b="1" i="0" baseline="0"/>
            <a:t>Example:</a:t>
          </a:r>
          <a:r>
            <a:rPr lang="en-US" b="0" i="0" baseline="0"/>
            <a:t> Like turning a fan to medium—not too hot, not too cold.</a:t>
          </a:r>
          <a:endParaRPr lang="en-US"/>
        </a:p>
      </dgm:t>
    </dgm:pt>
    <dgm:pt modelId="{C212F0BD-76E3-442E-A828-564060849ED5}" type="parTrans" cxnId="{6F8F3165-D196-470C-9CD6-CED947BE565B}">
      <dgm:prSet/>
      <dgm:spPr/>
      <dgm:t>
        <a:bodyPr/>
        <a:lstStyle/>
        <a:p>
          <a:endParaRPr lang="en-US"/>
        </a:p>
      </dgm:t>
    </dgm:pt>
    <dgm:pt modelId="{0218C171-EBE3-41BD-B816-3D6509FE39BF}" type="sibTrans" cxnId="{6F8F3165-D196-470C-9CD6-CED947BE565B}">
      <dgm:prSet/>
      <dgm:spPr/>
      <dgm:t>
        <a:bodyPr/>
        <a:lstStyle/>
        <a:p>
          <a:endParaRPr lang="en-US"/>
        </a:p>
      </dgm:t>
    </dgm:pt>
    <dgm:pt modelId="{81BFFE9A-ED10-4A96-8F4A-C643750A932D}" type="pres">
      <dgm:prSet presAssocID="{94F1252C-A9E1-4E58-9DD6-E1B27E542C46}" presName="root" presStyleCnt="0">
        <dgm:presLayoutVars>
          <dgm:dir/>
          <dgm:resizeHandles val="exact"/>
        </dgm:presLayoutVars>
      </dgm:prSet>
      <dgm:spPr/>
    </dgm:pt>
    <dgm:pt modelId="{38F994D3-BBBC-4D80-A788-BAF23FAA12F2}" type="pres">
      <dgm:prSet presAssocID="{7C7D43B5-F025-4245-A8E4-3E52398BB3F2}" presName="compNode" presStyleCnt="0"/>
      <dgm:spPr/>
    </dgm:pt>
    <dgm:pt modelId="{D581F508-6806-4DE8-90EF-1516E8AEC35C}" type="pres">
      <dgm:prSet presAssocID="{7C7D43B5-F025-4245-A8E4-3E52398BB3F2}" presName="bgRect" presStyleLbl="bgShp" presStyleIdx="0" presStyleCnt="2"/>
      <dgm:spPr/>
    </dgm:pt>
    <dgm:pt modelId="{216146EA-BE6E-41FE-A700-8F7E776EFA57}" type="pres">
      <dgm:prSet presAssocID="{7C7D43B5-F025-4245-A8E4-3E52398BB3F2}"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unset scene"/>
        </a:ext>
      </dgm:extLst>
    </dgm:pt>
    <dgm:pt modelId="{7DC5BFE8-ACB8-4CAA-B0DA-FBAEDD5258D7}" type="pres">
      <dgm:prSet presAssocID="{7C7D43B5-F025-4245-A8E4-3E52398BB3F2}" presName="spaceRect" presStyleCnt="0"/>
      <dgm:spPr/>
    </dgm:pt>
    <dgm:pt modelId="{A4ECC8EF-779E-4661-9F85-A7A1F8FD6511}" type="pres">
      <dgm:prSet presAssocID="{7C7D43B5-F025-4245-A8E4-3E52398BB3F2}" presName="parTx" presStyleLbl="revTx" presStyleIdx="0" presStyleCnt="2">
        <dgm:presLayoutVars>
          <dgm:chMax val="0"/>
          <dgm:chPref val="0"/>
        </dgm:presLayoutVars>
      </dgm:prSet>
      <dgm:spPr/>
    </dgm:pt>
    <dgm:pt modelId="{F5A7D7BD-800D-4ADC-84F4-A887AD4AAEDE}" type="pres">
      <dgm:prSet presAssocID="{FD1E0269-9A7D-4953-8B96-F780A6B26CCC}" presName="sibTrans" presStyleCnt="0"/>
      <dgm:spPr/>
    </dgm:pt>
    <dgm:pt modelId="{9521B8C2-91E7-40E3-B5F5-33B1C63C1EF2}" type="pres">
      <dgm:prSet presAssocID="{3359EB0D-C622-4A3E-900D-3CB61BD95E67}" presName="compNode" presStyleCnt="0"/>
      <dgm:spPr/>
    </dgm:pt>
    <dgm:pt modelId="{519CA5E0-C84A-4086-96F0-5BC28F29064C}" type="pres">
      <dgm:prSet presAssocID="{3359EB0D-C622-4A3E-900D-3CB61BD95E67}" presName="bgRect" presStyleLbl="bgShp" presStyleIdx="1" presStyleCnt="2"/>
      <dgm:spPr/>
    </dgm:pt>
    <dgm:pt modelId="{5FF8EA26-D461-489F-A97C-21C7C7C88746}" type="pres">
      <dgm:prSet presAssocID="{3359EB0D-C622-4A3E-900D-3CB61BD95E67}"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an"/>
        </a:ext>
      </dgm:extLst>
    </dgm:pt>
    <dgm:pt modelId="{7DBBD63C-366A-4DBC-AD48-91F9B28681E3}" type="pres">
      <dgm:prSet presAssocID="{3359EB0D-C622-4A3E-900D-3CB61BD95E67}" presName="spaceRect" presStyleCnt="0"/>
      <dgm:spPr/>
    </dgm:pt>
    <dgm:pt modelId="{53255403-2D04-4892-B91C-D42FD008A0F3}" type="pres">
      <dgm:prSet presAssocID="{3359EB0D-C622-4A3E-900D-3CB61BD95E67}" presName="parTx" presStyleLbl="revTx" presStyleIdx="1" presStyleCnt="2">
        <dgm:presLayoutVars>
          <dgm:chMax val="0"/>
          <dgm:chPref val="0"/>
        </dgm:presLayoutVars>
      </dgm:prSet>
      <dgm:spPr/>
    </dgm:pt>
  </dgm:ptLst>
  <dgm:cxnLst>
    <dgm:cxn modelId="{1D90595E-7849-4527-AD44-163BB796B863}" type="presOf" srcId="{7C7D43B5-F025-4245-A8E4-3E52398BB3F2}" destId="{A4ECC8EF-779E-4661-9F85-A7A1F8FD6511}" srcOrd="0" destOrd="0" presId="urn:microsoft.com/office/officeart/2018/2/layout/IconVerticalSolidList"/>
    <dgm:cxn modelId="{6F8F3165-D196-470C-9CD6-CED947BE565B}" srcId="{94F1252C-A9E1-4E58-9DD6-E1B27E542C46}" destId="{3359EB0D-C622-4A3E-900D-3CB61BD95E67}" srcOrd="1" destOrd="0" parTransId="{C212F0BD-76E3-442E-A828-564060849ED5}" sibTransId="{0218C171-EBE3-41BD-B816-3D6509FE39BF}"/>
    <dgm:cxn modelId="{89187DCD-F339-4E79-99B3-13EA32B58BCD}" srcId="{94F1252C-A9E1-4E58-9DD6-E1B27E542C46}" destId="{7C7D43B5-F025-4245-A8E4-3E52398BB3F2}" srcOrd="0" destOrd="0" parTransId="{977CFB2E-DAE0-4606-A009-38BFC2DB8E89}" sibTransId="{FD1E0269-9A7D-4953-8B96-F780A6B26CCC}"/>
    <dgm:cxn modelId="{6924D4D5-5397-4582-8487-22F4BB1DA3EB}" type="presOf" srcId="{3359EB0D-C622-4A3E-900D-3CB61BD95E67}" destId="{53255403-2D04-4892-B91C-D42FD008A0F3}" srcOrd="0" destOrd="0" presId="urn:microsoft.com/office/officeart/2018/2/layout/IconVerticalSolidList"/>
    <dgm:cxn modelId="{CB0D24F3-541B-466E-A9D5-D9CDC7255DA9}" type="presOf" srcId="{94F1252C-A9E1-4E58-9DD6-E1B27E542C46}" destId="{81BFFE9A-ED10-4A96-8F4A-C643750A932D}" srcOrd="0" destOrd="0" presId="urn:microsoft.com/office/officeart/2018/2/layout/IconVerticalSolidList"/>
    <dgm:cxn modelId="{79817234-60DB-4E6C-B45C-6FB5AA7FF311}" type="presParOf" srcId="{81BFFE9A-ED10-4A96-8F4A-C643750A932D}" destId="{38F994D3-BBBC-4D80-A788-BAF23FAA12F2}" srcOrd="0" destOrd="0" presId="urn:microsoft.com/office/officeart/2018/2/layout/IconVerticalSolidList"/>
    <dgm:cxn modelId="{9B21F60C-CB3B-4270-B295-8DB674D73C0D}" type="presParOf" srcId="{38F994D3-BBBC-4D80-A788-BAF23FAA12F2}" destId="{D581F508-6806-4DE8-90EF-1516E8AEC35C}" srcOrd="0" destOrd="0" presId="urn:microsoft.com/office/officeart/2018/2/layout/IconVerticalSolidList"/>
    <dgm:cxn modelId="{755E5AD9-3D04-47B2-B345-59E6BE8FAABD}" type="presParOf" srcId="{38F994D3-BBBC-4D80-A788-BAF23FAA12F2}" destId="{216146EA-BE6E-41FE-A700-8F7E776EFA57}" srcOrd="1" destOrd="0" presId="urn:microsoft.com/office/officeart/2018/2/layout/IconVerticalSolidList"/>
    <dgm:cxn modelId="{DA88E479-9853-44C4-9DBB-7EA2680EBC58}" type="presParOf" srcId="{38F994D3-BBBC-4D80-A788-BAF23FAA12F2}" destId="{7DC5BFE8-ACB8-4CAA-B0DA-FBAEDD5258D7}" srcOrd="2" destOrd="0" presId="urn:microsoft.com/office/officeart/2018/2/layout/IconVerticalSolidList"/>
    <dgm:cxn modelId="{0ED5B466-CFF1-475C-ABDB-66E01378A52D}" type="presParOf" srcId="{38F994D3-BBBC-4D80-A788-BAF23FAA12F2}" destId="{A4ECC8EF-779E-4661-9F85-A7A1F8FD6511}" srcOrd="3" destOrd="0" presId="urn:microsoft.com/office/officeart/2018/2/layout/IconVerticalSolidList"/>
    <dgm:cxn modelId="{23C68657-B602-42C6-B986-EA728FEEF840}" type="presParOf" srcId="{81BFFE9A-ED10-4A96-8F4A-C643750A932D}" destId="{F5A7D7BD-800D-4ADC-84F4-A887AD4AAEDE}" srcOrd="1" destOrd="0" presId="urn:microsoft.com/office/officeart/2018/2/layout/IconVerticalSolidList"/>
    <dgm:cxn modelId="{92B97925-47EC-47BF-B724-152AC5366ACB}" type="presParOf" srcId="{81BFFE9A-ED10-4A96-8F4A-C643750A932D}" destId="{9521B8C2-91E7-40E3-B5F5-33B1C63C1EF2}" srcOrd="2" destOrd="0" presId="urn:microsoft.com/office/officeart/2018/2/layout/IconVerticalSolidList"/>
    <dgm:cxn modelId="{78541B89-3B60-44EF-9FD1-E8F132BAF2B4}" type="presParOf" srcId="{9521B8C2-91E7-40E3-B5F5-33B1C63C1EF2}" destId="{519CA5E0-C84A-4086-96F0-5BC28F29064C}" srcOrd="0" destOrd="0" presId="urn:microsoft.com/office/officeart/2018/2/layout/IconVerticalSolidList"/>
    <dgm:cxn modelId="{49CA4656-9EF2-4B69-BD95-0DC7AB0C569F}" type="presParOf" srcId="{9521B8C2-91E7-40E3-B5F5-33B1C63C1EF2}" destId="{5FF8EA26-D461-489F-A97C-21C7C7C88746}" srcOrd="1" destOrd="0" presId="urn:microsoft.com/office/officeart/2018/2/layout/IconVerticalSolidList"/>
    <dgm:cxn modelId="{4E5F12F0-ABC1-4404-B5CE-61B7C85B0A37}" type="presParOf" srcId="{9521B8C2-91E7-40E3-B5F5-33B1C63C1EF2}" destId="{7DBBD63C-366A-4DBC-AD48-91F9B28681E3}" srcOrd="2" destOrd="0" presId="urn:microsoft.com/office/officeart/2018/2/layout/IconVerticalSolidList"/>
    <dgm:cxn modelId="{0AE34FCE-7934-4E7A-992D-075F867F1DF7}" type="presParOf" srcId="{9521B8C2-91E7-40E3-B5F5-33B1C63C1EF2}" destId="{53255403-2D04-4892-B91C-D42FD008A0F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930988C-5D2C-4419-A250-E8EF4186FB0B}"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C5473E0-1B98-45FD-A634-66B896C2A2A9}">
      <dgm:prSet/>
      <dgm:spPr/>
      <dgm:t>
        <a:bodyPr/>
        <a:lstStyle/>
        <a:p>
          <a:r>
            <a:rPr lang="en-US" b="1" i="0" baseline="0" dirty="0"/>
            <a:t>Fall 🍂</a:t>
          </a:r>
          <a:r>
            <a:rPr lang="en-US" b="0" i="0" baseline="0" dirty="0"/>
            <a:t>: Similar to spring, with </a:t>
          </a:r>
          <a:r>
            <a:rPr lang="en-US" b="1" i="0" baseline="0" dirty="0"/>
            <a:t>gradual cooling as Earth moves away from summer</a:t>
          </a:r>
          <a:r>
            <a:rPr lang="en-US" b="0" i="0" baseline="0" dirty="0"/>
            <a:t>.</a:t>
          </a:r>
          <a:endParaRPr lang="en-US" dirty="0"/>
        </a:p>
      </dgm:t>
    </dgm:pt>
    <dgm:pt modelId="{774CF341-0BFC-4923-B991-D83C015E3954}" type="parTrans" cxnId="{C8907343-D4A1-472E-B7CE-967BB637F21B}">
      <dgm:prSet/>
      <dgm:spPr/>
      <dgm:t>
        <a:bodyPr/>
        <a:lstStyle/>
        <a:p>
          <a:endParaRPr lang="en-US"/>
        </a:p>
      </dgm:t>
    </dgm:pt>
    <dgm:pt modelId="{1697A76C-BCD1-4EED-A7CE-5D57876C2746}" type="sibTrans" cxnId="{C8907343-D4A1-472E-B7CE-967BB637F21B}">
      <dgm:prSet/>
      <dgm:spPr/>
      <dgm:t>
        <a:bodyPr/>
        <a:lstStyle/>
        <a:p>
          <a:endParaRPr lang="en-US"/>
        </a:p>
      </dgm:t>
    </dgm:pt>
    <dgm:pt modelId="{BA7595DF-4B99-4D66-8DBF-1ECF046AE1CF}">
      <dgm:prSet/>
      <dgm:spPr/>
      <dgm:t>
        <a:bodyPr/>
        <a:lstStyle/>
        <a:p>
          <a:r>
            <a:rPr lang="en-US" b="1" i="0" baseline="0"/>
            <a:t>Example:</a:t>
          </a:r>
          <a:r>
            <a:rPr lang="en-US" b="0" i="0" baseline="0"/>
            <a:t> Like when a warm summer day starts to feel cooler in the evening.</a:t>
          </a:r>
          <a:endParaRPr lang="en-US"/>
        </a:p>
      </dgm:t>
    </dgm:pt>
    <dgm:pt modelId="{F50464A6-5B13-44FD-ABF9-4EA62F165769}" type="parTrans" cxnId="{67ED9473-F64C-43AF-83A7-764EA7B025B9}">
      <dgm:prSet/>
      <dgm:spPr/>
      <dgm:t>
        <a:bodyPr/>
        <a:lstStyle/>
        <a:p>
          <a:endParaRPr lang="en-US"/>
        </a:p>
      </dgm:t>
    </dgm:pt>
    <dgm:pt modelId="{D7A76F71-D00D-4364-8AEE-2FC919E20CD0}" type="sibTrans" cxnId="{67ED9473-F64C-43AF-83A7-764EA7B025B9}">
      <dgm:prSet/>
      <dgm:spPr/>
      <dgm:t>
        <a:bodyPr/>
        <a:lstStyle/>
        <a:p>
          <a:endParaRPr lang="en-US"/>
        </a:p>
      </dgm:t>
    </dgm:pt>
    <dgm:pt modelId="{E961F3ED-EC3A-429C-A19B-E5A81DED9D87}" type="pres">
      <dgm:prSet presAssocID="{A930988C-5D2C-4419-A250-E8EF4186FB0B}" presName="root" presStyleCnt="0">
        <dgm:presLayoutVars>
          <dgm:dir/>
          <dgm:resizeHandles val="exact"/>
        </dgm:presLayoutVars>
      </dgm:prSet>
      <dgm:spPr/>
    </dgm:pt>
    <dgm:pt modelId="{3F742871-4E91-4BB1-BC04-BD57753020E3}" type="pres">
      <dgm:prSet presAssocID="{8C5473E0-1B98-45FD-A634-66B896C2A2A9}" presName="compNode" presStyleCnt="0"/>
      <dgm:spPr/>
    </dgm:pt>
    <dgm:pt modelId="{9F726EC9-DE8B-4775-83C6-F8CAC7AC49A0}" type="pres">
      <dgm:prSet presAssocID="{8C5473E0-1B98-45FD-A634-66B896C2A2A9}" presName="bgRect" presStyleLbl="bgShp" presStyleIdx="0" presStyleCnt="2"/>
      <dgm:spPr/>
    </dgm:pt>
    <dgm:pt modelId="{930BBE72-13C4-430F-B92B-183BD2A73C46}" type="pres">
      <dgm:prSet presAssocID="{8C5473E0-1B98-45FD-A634-66B896C2A2A9}"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unset scene"/>
        </a:ext>
      </dgm:extLst>
    </dgm:pt>
    <dgm:pt modelId="{A987F753-87BE-466C-85DE-4D10B1248E32}" type="pres">
      <dgm:prSet presAssocID="{8C5473E0-1B98-45FD-A634-66B896C2A2A9}" presName="spaceRect" presStyleCnt="0"/>
      <dgm:spPr/>
    </dgm:pt>
    <dgm:pt modelId="{5FBFD1F3-E632-4DC1-B1C6-AC56A68808DF}" type="pres">
      <dgm:prSet presAssocID="{8C5473E0-1B98-45FD-A634-66B896C2A2A9}" presName="parTx" presStyleLbl="revTx" presStyleIdx="0" presStyleCnt="2">
        <dgm:presLayoutVars>
          <dgm:chMax val="0"/>
          <dgm:chPref val="0"/>
        </dgm:presLayoutVars>
      </dgm:prSet>
      <dgm:spPr/>
    </dgm:pt>
    <dgm:pt modelId="{EE431D9D-5928-4BEC-93DC-9FC1B3EF3CE3}" type="pres">
      <dgm:prSet presAssocID="{1697A76C-BCD1-4EED-A7CE-5D57876C2746}" presName="sibTrans" presStyleCnt="0"/>
      <dgm:spPr/>
    </dgm:pt>
    <dgm:pt modelId="{FF266E32-F375-4F99-969A-EEA9FFF4853C}" type="pres">
      <dgm:prSet presAssocID="{BA7595DF-4B99-4D66-8DBF-1ECF046AE1CF}" presName="compNode" presStyleCnt="0"/>
      <dgm:spPr/>
    </dgm:pt>
    <dgm:pt modelId="{8460F959-2DD6-4051-A3CA-EA71ED3B32FB}" type="pres">
      <dgm:prSet presAssocID="{BA7595DF-4B99-4D66-8DBF-1ECF046AE1CF}" presName="bgRect" presStyleLbl="bgShp" presStyleIdx="1" presStyleCnt="2"/>
      <dgm:spPr/>
    </dgm:pt>
    <dgm:pt modelId="{F67BB48D-744B-4573-8A58-1A825BCE4944}" type="pres">
      <dgm:prSet presAssocID="{BA7595DF-4B99-4D66-8DBF-1ECF046AE1CF}"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esert scene"/>
        </a:ext>
      </dgm:extLst>
    </dgm:pt>
    <dgm:pt modelId="{001275D5-24AB-4D3E-B35C-569FFE3EC41C}" type="pres">
      <dgm:prSet presAssocID="{BA7595DF-4B99-4D66-8DBF-1ECF046AE1CF}" presName="spaceRect" presStyleCnt="0"/>
      <dgm:spPr/>
    </dgm:pt>
    <dgm:pt modelId="{DB5AC416-2A98-41E0-9123-B961256C7CF0}" type="pres">
      <dgm:prSet presAssocID="{BA7595DF-4B99-4D66-8DBF-1ECF046AE1CF}" presName="parTx" presStyleLbl="revTx" presStyleIdx="1" presStyleCnt="2">
        <dgm:presLayoutVars>
          <dgm:chMax val="0"/>
          <dgm:chPref val="0"/>
        </dgm:presLayoutVars>
      </dgm:prSet>
      <dgm:spPr/>
    </dgm:pt>
  </dgm:ptLst>
  <dgm:cxnLst>
    <dgm:cxn modelId="{F148DA37-2DA2-4390-8D39-A80E419B8F5B}" type="presOf" srcId="{BA7595DF-4B99-4D66-8DBF-1ECF046AE1CF}" destId="{DB5AC416-2A98-41E0-9123-B961256C7CF0}" srcOrd="0" destOrd="0" presId="urn:microsoft.com/office/officeart/2018/2/layout/IconVerticalSolidList"/>
    <dgm:cxn modelId="{C8907343-D4A1-472E-B7CE-967BB637F21B}" srcId="{A930988C-5D2C-4419-A250-E8EF4186FB0B}" destId="{8C5473E0-1B98-45FD-A634-66B896C2A2A9}" srcOrd="0" destOrd="0" parTransId="{774CF341-0BFC-4923-B991-D83C015E3954}" sibTransId="{1697A76C-BCD1-4EED-A7CE-5D57876C2746}"/>
    <dgm:cxn modelId="{F012F447-FA59-4E04-A9C3-24A6F796DE8A}" type="presOf" srcId="{A930988C-5D2C-4419-A250-E8EF4186FB0B}" destId="{E961F3ED-EC3A-429C-A19B-E5A81DED9D87}" srcOrd="0" destOrd="0" presId="urn:microsoft.com/office/officeart/2018/2/layout/IconVerticalSolidList"/>
    <dgm:cxn modelId="{67ED9473-F64C-43AF-83A7-764EA7B025B9}" srcId="{A930988C-5D2C-4419-A250-E8EF4186FB0B}" destId="{BA7595DF-4B99-4D66-8DBF-1ECF046AE1CF}" srcOrd="1" destOrd="0" parTransId="{F50464A6-5B13-44FD-ABF9-4EA62F165769}" sibTransId="{D7A76F71-D00D-4364-8AEE-2FC919E20CD0}"/>
    <dgm:cxn modelId="{D4F49BCE-BB05-4760-B486-512ACFE471F7}" type="presOf" srcId="{8C5473E0-1B98-45FD-A634-66B896C2A2A9}" destId="{5FBFD1F3-E632-4DC1-B1C6-AC56A68808DF}" srcOrd="0" destOrd="0" presId="urn:microsoft.com/office/officeart/2018/2/layout/IconVerticalSolidList"/>
    <dgm:cxn modelId="{5957D789-2F35-4FBE-8E89-8C451501BE91}" type="presParOf" srcId="{E961F3ED-EC3A-429C-A19B-E5A81DED9D87}" destId="{3F742871-4E91-4BB1-BC04-BD57753020E3}" srcOrd="0" destOrd="0" presId="urn:microsoft.com/office/officeart/2018/2/layout/IconVerticalSolidList"/>
    <dgm:cxn modelId="{4E041692-DC1A-4B38-8579-FF506B04244F}" type="presParOf" srcId="{3F742871-4E91-4BB1-BC04-BD57753020E3}" destId="{9F726EC9-DE8B-4775-83C6-F8CAC7AC49A0}" srcOrd="0" destOrd="0" presId="urn:microsoft.com/office/officeart/2018/2/layout/IconVerticalSolidList"/>
    <dgm:cxn modelId="{E706D997-A116-43E0-A0F2-57EE45366089}" type="presParOf" srcId="{3F742871-4E91-4BB1-BC04-BD57753020E3}" destId="{930BBE72-13C4-430F-B92B-183BD2A73C46}" srcOrd="1" destOrd="0" presId="urn:microsoft.com/office/officeart/2018/2/layout/IconVerticalSolidList"/>
    <dgm:cxn modelId="{EEFFAA68-2DE5-4AB9-9FA7-132D997C5476}" type="presParOf" srcId="{3F742871-4E91-4BB1-BC04-BD57753020E3}" destId="{A987F753-87BE-466C-85DE-4D10B1248E32}" srcOrd="2" destOrd="0" presId="urn:microsoft.com/office/officeart/2018/2/layout/IconVerticalSolidList"/>
    <dgm:cxn modelId="{FB84F059-8D74-45F8-B036-6A5A7E644D38}" type="presParOf" srcId="{3F742871-4E91-4BB1-BC04-BD57753020E3}" destId="{5FBFD1F3-E632-4DC1-B1C6-AC56A68808DF}" srcOrd="3" destOrd="0" presId="urn:microsoft.com/office/officeart/2018/2/layout/IconVerticalSolidList"/>
    <dgm:cxn modelId="{D88F5951-F79B-4066-82FE-4A0BF51F010E}" type="presParOf" srcId="{E961F3ED-EC3A-429C-A19B-E5A81DED9D87}" destId="{EE431D9D-5928-4BEC-93DC-9FC1B3EF3CE3}" srcOrd="1" destOrd="0" presId="urn:microsoft.com/office/officeart/2018/2/layout/IconVerticalSolidList"/>
    <dgm:cxn modelId="{706E8330-3C7C-41F8-B3C7-064070B135E1}" type="presParOf" srcId="{E961F3ED-EC3A-429C-A19B-E5A81DED9D87}" destId="{FF266E32-F375-4F99-969A-EEA9FFF4853C}" srcOrd="2" destOrd="0" presId="urn:microsoft.com/office/officeart/2018/2/layout/IconVerticalSolidList"/>
    <dgm:cxn modelId="{9FBE40B2-4F1A-4333-97F8-6825F3BB02A5}" type="presParOf" srcId="{FF266E32-F375-4F99-969A-EEA9FFF4853C}" destId="{8460F959-2DD6-4051-A3CA-EA71ED3B32FB}" srcOrd="0" destOrd="0" presId="urn:microsoft.com/office/officeart/2018/2/layout/IconVerticalSolidList"/>
    <dgm:cxn modelId="{FC32D78A-C04B-418B-B655-4BA2EDF256F5}" type="presParOf" srcId="{FF266E32-F375-4F99-969A-EEA9FFF4853C}" destId="{F67BB48D-744B-4573-8A58-1A825BCE4944}" srcOrd="1" destOrd="0" presId="urn:microsoft.com/office/officeart/2018/2/layout/IconVerticalSolidList"/>
    <dgm:cxn modelId="{63BEE618-3F45-423C-A43B-3BAFCFB6F994}" type="presParOf" srcId="{FF266E32-F375-4F99-969A-EEA9FFF4853C}" destId="{001275D5-24AB-4D3E-B35C-569FFE3EC41C}" srcOrd="2" destOrd="0" presId="urn:microsoft.com/office/officeart/2018/2/layout/IconVerticalSolidList"/>
    <dgm:cxn modelId="{F172FE8C-4B13-421D-9760-080F3C89F319}" type="presParOf" srcId="{FF266E32-F375-4F99-969A-EEA9FFF4853C}" destId="{DB5AC416-2A98-41E0-9123-B961256C7CF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902AF59-FD51-4C4C-8D61-D87286C9098A}" type="doc">
      <dgm:prSet loTypeId="urn:microsoft.com/office/officeart/2008/layout/LinedList" loCatId="list" qsTypeId="urn:microsoft.com/office/officeart/2005/8/quickstyle/simple1" qsCatId="simple" csTypeId="urn:microsoft.com/office/officeart/2005/8/colors/accent0_3" csCatId="mainScheme"/>
      <dgm:spPr/>
      <dgm:t>
        <a:bodyPr/>
        <a:lstStyle/>
        <a:p>
          <a:endParaRPr lang="en-US"/>
        </a:p>
      </dgm:t>
    </dgm:pt>
    <dgm:pt modelId="{CEB4BF44-C6A1-4D4D-90A2-C4846702B841}">
      <dgm:prSet/>
      <dgm:spPr/>
      <dgm:t>
        <a:bodyPr/>
        <a:lstStyle/>
        <a:p>
          <a:r>
            <a:rPr lang="en-US" b="1" i="0" baseline="0" dirty="0"/>
            <a:t>Rotation</a:t>
          </a:r>
          <a:r>
            <a:rPr lang="en-US" b="0" i="0" baseline="0" dirty="0"/>
            <a:t> – The spinning of Earth on its axis, causing day and night.</a:t>
          </a:r>
          <a:endParaRPr lang="en-US" dirty="0"/>
        </a:p>
      </dgm:t>
    </dgm:pt>
    <dgm:pt modelId="{24766EA6-150A-4462-BE50-C446951BF14E}" type="parTrans" cxnId="{A5D965CF-0AAB-4AC2-B833-BAF84CDD8060}">
      <dgm:prSet/>
      <dgm:spPr/>
      <dgm:t>
        <a:bodyPr/>
        <a:lstStyle/>
        <a:p>
          <a:endParaRPr lang="en-US"/>
        </a:p>
      </dgm:t>
    </dgm:pt>
    <dgm:pt modelId="{28A5F50E-9E51-4A0C-9806-8D3F987A0BE0}" type="sibTrans" cxnId="{A5D965CF-0AAB-4AC2-B833-BAF84CDD8060}">
      <dgm:prSet/>
      <dgm:spPr/>
      <dgm:t>
        <a:bodyPr/>
        <a:lstStyle/>
        <a:p>
          <a:endParaRPr lang="en-US"/>
        </a:p>
      </dgm:t>
    </dgm:pt>
    <dgm:pt modelId="{DB30BE84-CB77-4864-AE6E-D5893C31D847}">
      <dgm:prSet/>
      <dgm:spPr/>
      <dgm:t>
        <a:bodyPr/>
        <a:lstStyle/>
        <a:p>
          <a:r>
            <a:rPr lang="en-US" b="1" i="0" baseline="0" dirty="0"/>
            <a:t>Revolution</a:t>
          </a:r>
          <a:r>
            <a:rPr lang="en-US" b="0" i="0" baseline="0" dirty="0"/>
            <a:t> – The movement of Earth around the Sun, taking about 365 days.</a:t>
          </a:r>
          <a:endParaRPr lang="en-US" dirty="0"/>
        </a:p>
      </dgm:t>
    </dgm:pt>
    <dgm:pt modelId="{09690D32-EEBA-4CA1-B9C3-0521BB477DC9}" type="parTrans" cxnId="{B425D7F7-135C-4A28-9B5B-FE25801751FE}">
      <dgm:prSet/>
      <dgm:spPr/>
      <dgm:t>
        <a:bodyPr/>
        <a:lstStyle/>
        <a:p>
          <a:endParaRPr lang="en-US"/>
        </a:p>
      </dgm:t>
    </dgm:pt>
    <dgm:pt modelId="{E7C0A170-9429-4239-820E-135BDB56D211}" type="sibTrans" cxnId="{B425D7F7-135C-4A28-9B5B-FE25801751FE}">
      <dgm:prSet/>
      <dgm:spPr/>
      <dgm:t>
        <a:bodyPr/>
        <a:lstStyle/>
        <a:p>
          <a:endParaRPr lang="en-US"/>
        </a:p>
      </dgm:t>
    </dgm:pt>
    <dgm:pt modelId="{15F7DD2B-0738-4787-AC1D-4D006A83F02D}">
      <dgm:prSet/>
      <dgm:spPr/>
      <dgm:t>
        <a:bodyPr/>
        <a:lstStyle/>
        <a:p>
          <a:r>
            <a:rPr lang="en-US" b="1" i="0" baseline="0"/>
            <a:t>Axis</a:t>
          </a:r>
          <a:r>
            <a:rPr lang="en-US" b="0" i="0" baseline="0"/>
            <a:t> – An imaginary line that Earth spins around, tilted at 23.5 degrees.</a:t>
          </a:r>
          <a:endParaRPr lang="en-US"/>
        </a:p>
      </dgm:t>
    </dgm:pt>
    <dgm:pt modelId="{C9E6CA08-737D-4268-9D2A-CC5D5B95F596}" type="parTrans" cxnId="{BB720F10-4FE5-4683-BB2B-568864DA2337}">
      <dgm:prSet/>
      <dgm:spPr/>
      <dgm:t>
        <a:bodyPr/>
        <a:lstStyle/>
        <a:p>
          <a:endParaRPr lang="en-US"/>
        </a:p>
      </dgm:t>
    </dgm:pt>
    <dgm:pt modelId="{5688072A-FFC6-47DA-80D1-D506DBFBDE47}" type="sibTrans" cxnId="{BB720F10-4FE5-4683-BB2B-568864DA2337}">
      <dgm:prSet/>
      <dgm:spPr/>
      <dgm:t>
        <a:bodyPr/>
        <a:lstStyle/>
        <a:p>
          <a:endParaRPr lang="en-US"/>
        </a:p>
      </dgm:t>
    </dgm:pt>
    <dgm:pt modelId="{5E956461-B21F-4543-9FDB-27626097D103}">
      <dgm:prSet/>
      <dgm:spPr/>
      <dgm:t>
        <a:bodyPr/>
        <a:lstStyle/>
        <a:p>
          <a:r>
            <a:rPr lang="en-US" b="1" i="0" baseline="0"/>
            <a:t>Orbit</a:t>
          </a:r>
          <a:r>
            <a:rPr lang="en-US" b="0" i="0" baseline="0"/>
            <a:t> – The path Earth follows as it moves around the Sun.</a:t>
          </a:r>
          <a:endParaRPr lang="en-US"/>
        </a:p>
      </dgm:t>
    </dgm:pt>
    <dgm:pt modelId="{4386CF4A-CED8-4D16-8C23-12633BC29EB2}" type="parTrans" cxnId="{3693F62D-B5F5-4949-8014-E3E459BA48F0}">
      <dgm:prSet/>
      <dgm:spPr/>
      <dgm:t>
        <a:bodyPr/>
        <a:lstStyle/>
        <a:p>
          <a:endParaRPr lang="en-US"/>
        </a:p>
      </dgm:t>
    </dgm:pt>
    <dgm:pt modelId="{AA9D796B-3AB6-4432-832C-57B7AE092D16}" type="sibTrans" cxnId="{3693F62D-B5F5-4949-8014-E3E459BA48F0}">
      <dgm:prSet/>
      <dgm:spPr/>
      <dgm:t>
        <a:bodyPr/>
        <a:lstStyle/>
        <a:p>
          <a:endParaRPr lang="en-US"/>
        </a:p>
      </dgm:t>
    </dgm:pt>
    <dgm:pt modelId="{1F845AF1-1BA1-4902-AE3B-824847C077B1}">
      <dgm:prSet/>
      <dgm:spPr/>
      <dgm:t>
        <a:bodyPr/>
        <a:lstStyle/>
        <a:p>
          <a:r>
            <a:rPr lang="en-US" b="1" i="0" baseline="0"/>
            <a:t>Seasons</a:t>
          </a:r>
          <a:r>
            <a:rPr lang="en-US" b="0" i="0" baseline="0"/>
            <a:t> – The four different times of the year caused by Earth’s tilt and orbit.</a:t>
          </a:r>
          <a:endParaRPr lang="en-US"/>
        </a:p>
      </dgm:t>
    </dgm:pt>
    <dgm:pt modelId="{66F42949-4491-47A9-905C-589830325C3C}" type="parTrans" cxnId="{26EF695C-35BC-42E1-A160-6DA4A47930A8}">
      <dgm:prSet/>
      <dgm:spPr/>
      <dgm:t>
        <a:bodyPr/>
        <a:lstStyle/>
        <a:p>
          <a:endParaRPr lang="en-US"/>
        </a:p>
      </dgm:t>
    </dgm:pt>
    <dgm:pt modelId="{B8FA886E-0DCB-4E3D-8DC6-D16E4633E89A}" type="sibTrans" cxnId="{26EF695C-35BC-42E1-A160-6DA4A47930A8}">
      <dgm:prSet/>
      <dgm:spPr/>
      <dgm:t>
        <a:bodyPr/>
        <a:lstStyle/>
        <a:p>
          <a:endParaRPr lang="en-US"/>
        </a:p>
      </dgm:t>
    </dgm:pt>
    <dgm:pt modelId="{D58EBECB-AFC5-43C3-931B-DA06AD4F9047}">
      <dgm:prSet/>
      <dgm:spPr/>
      <dgm:t>
        <a:bodyPr/>
        <a:lstStyle/>
        <a:p>
          <a:r>
            <a:rPr lang="en-US" b="1" i="0" baseline="0"/>
            <a:t>Tilt</a:t>
          </a:r>
          <a:r>
            <a:rPr lang="en-US" b="0" i="0" baseline="0"/>
            <a:t> – The angle at which Earth leans, affecting how sunlight hits different areas.</a:t>
          </a:r>
          <a:endParaRPr lang="en-US"/>
        </a:p>
      </dgm:t>
    </dgm:pt>
    <dgm:pt modelId="{112F7BE4-D685-4457-9669-4F7A0417365F}" type="parTrans" cxnId="{3D8C2611-4D5F-44B9-A7A7-0BA9AD1F4D5B}">
      <dgm:prSet/>
      <dgm:spPr/>
      <dgm:t>
        <a:bodyPr/>
        <a:lstStyle/>
        <a:p>
          <a:endParaRPr lang="en-US"/>
        </a:p>
      </dgm:t>
    </dgm:pt>
    <dgm:pt modelId="{A46F2097-E00D-436D-BD5D-DB8D8569EB08}" type="sibTrans" cxnId="{3D8C2611-4D5F-44B9-A7A7-0BA9AD1F4D5B}">
      <dgm:prSet/>
      <dgm:spPr/>
      <dgm:t>
        <a:bodyPr/>
        <a:lstStyle/>
        <a:p>
          <a:endParaRPr lang="en-US"/>
        </a:p>
      </dgm:t>
    </dgm:pt>
    <dgm:pt modelId="{68F711C6-97BF-4417-B013-47524AEDCF5A}">
      <dgm:prSet/>
      <dgm:spPr/>
      <dgm:t>
        <a:bodyPr/>
        <a:lstStyle/>
        <a:p>
          <a:r>
            <a:rPr lang="en-US" b="1" i="0" baseline="0"/>
            <a:t>Equator</a:t>
          </a:r>
          <a:r>
            <a:rPr lang="en-US" b="0" i="0" baseline="0"/>
            <a:t> – An imaginary line around the middle of Earth, where temperatures stay warm.</a:t>
          </a:r>
          <a:endParaRPr lang="en-US"/>
        </a:p>
      </dgm:t>
    </dgm:pt>
    <dgm:pt modelId="{5F116BC1-7A77-42DC-A724-FB4581F0DC3F}" type="parTrans" cxnId="{AAA69E31-4DA9-4ECD-BF4D-89089CA9E7F3}">
      <dgm:prSet/>
      <dgm:spPr/>
      <dgm:t>
        <a:bodyPr/>
        <a:lstStyle/>
        <a:p>
          <a:endParaRPr lang="en-US"/>
        </a:p>
      </dgm:t>
    </dgm:pt>
    <dgm:pt modelId="{97965040-53F9-4B04-8F63-68EC534BA180}" type="sibTrans" cxnId="{AAA69E31-4DA9-4ECD-BF4D-89089CA9E7F3}">
      <dgm:prSet/>
      <dgm:spPr/>
      <dgm:t>
        <a:bodyPr/>
        <a:lstStyle/>
        <a:p>
          <a:endParaRPr lang="en-US"/>
        </a:p>
      </dgm:t>
    </dgm:pt>
    <dgm:pt modelId="{63CEABBF-FF8C-4788-B70D-DC5BB93FAAFA}">
      <dgm:prSet/>
      <dgm:spPr/>
      <dgm:t>
        <a:bodyPr/>
        <a:lstStyle/>
        <a:p>
          <a:r>
            <a:rPr lang="en-US" b="1" i="0" baseline="0"/>
            <a:t>Hemisphere</a:t>
          </a:r>
          <a:r>
            <a:rPr lang="en-US" b="0" i="0" baseline="0"/>
            <a:t> – Half of Earth (Northern or Southern); seasons are opposite in each.</a:t>
          </a:r>
          <a:endParaRPr lang="en-US"/>
        </a:p>
      </dgm:t>
    </dgm:pt>
    <dgm:pt modelId="{501443E6-515B-4185-8177-F01A01289A2F}" type="parTrans" cxnId="{8E13CFF1-3EEB-4182-B3B0-30BBFAFA82DC}">
      <dgm:prSet/>
      <dgm:spPr/>
      <dgm:t>
        <a:bodyPr/>
        <a:lstStyle/>
        <a:p>
          <a:endParaRPr lang="en-US"/>
        </a:p>
      </dgm:t>
    </dgm:pt>
    <dgm:pt modelId="{2F982E06-6D3D-4234-85CA-B396D27BE72D}" type="sibTrans" cxnId="{8E13CFF1-3EEB-4182-B3B0-30BBFAFA82DC}">
      <dgm:prSet/>
      <dgm:spPr/>
      <dgm:t>
        <a:bodyPr/>
        <a:lstStyle/>
        <a:p>
          <a:endParaRPr lang="en-US"/>
        </a:p>
      </dgm:t>
    </dgm:pt>
    <dgm:pt modelId="{48F4EDA9-AA99-4737-8C1B-E19C3DC2EED4}">
      <dgm:prSet/>
      <dgm:spPr/>
      <dgm:t>
        <a:bodyPr/>
        <a:lstStyle/>
        <a:p>
          <a:r>
            <a:rPr lang="en-US" b="1" i="0" baseline="0"/>
            <a:t>Direct Sunlight</a:t>
          </a:r>
          <a:r>
            <a:rPr lang="en-US" b="0" i="0" baseline="0"/>
            <a:t> – Sunlight that hits Earth straight on, making it warmer.</a:t>
          </a:r>
          <a:endParaRPr lang="en-US"/>
        </a:p>
      </dgm:t>
    </dgm:pt>
    <dgm:pt modelId="{1FDA01DC-A1C1-4382-B232-205DF8863867}" type="parTrans" cxnId="{D3C88F48-E262-4A4D-BBB3-E9883C613EE0}">
      <dgm:prSet/>
      <dgm:spPr/>
      <dgm:t>
        <a:bodyPr/>
        <a:lstStyle/>
        <a:p>
          <a:endParaRPr lang="en-US"/>
        </a:p>
      </dgm:t>
    </dgm:pt>
    <dgm:pt modelId="{B733CF82-2408-4C67-B5D0-6E1B436BFE55}" type="sibTrans" cxnId="{D3C88F48-E262-4A4D-BBB3-E9883C613EE0}">
      <dgm:prSet/>
      <dgm:spPr/>
      <dgm:t>
        <a:bodyPr/>
        <a:lstStyle/>
        <a:p>
          <a:endParaRPr lang="en-US"/>
        </a:p>
      </dgm:t>
    </dgm:pt>
    <dgm:pt modelId="{BDAA0ABA-CFBC-445E-AD1D-3777235185A1}">
      <dgm:prSet/>
      <dgm:spPr/>
      <dgm:t>
        <a:bodyPr/>
        <a:lstStyle/>
        <a:p>
          <a:r>
            <a:rPr lang="en-US" b="1" i="0" baseline="0"/>
            <a:t>Indirect Sunlight</a:t>
          </a:r>
          <a:r>
            <a:rPr lang="en-US" b="0" i="0" baseline="0"/>
            <a:t> – Sunlight that spreads out over a larger area, making it cooler. </a:t>
          </a:r>
          <a:endParaRPr lang="en-US"/>
        </a:p>
      </dgm:t>
    </dgm:pt>
    <dgm:pt modelId="{30DCC4D3-C2DC-480D-B3D9-D1AAB3346CA4}" type="parTrans" cxnId="{CA20B0A5-F1F1-4635-8316-8A307663F9C8}">
      <dgm:prSet/>
      <dgm:spPr/>
      <dgm:t>
        <a:bodyPr/>
        <a:lstStyle/>
        <a:p>
          <a:endParaRPr lang="en-US"/>
        </a:p>
      </dgm:t>
    </dgm:pt>
    <dgm:pt modelId="{11645691-DAF2-4EEC-90AB-4AFFA74D880E}" type="sibTrans" cxnId="{CA20B0A5-F1F1-4635-8316-8A307663F9C8}">
      <dgm:prSet/>
      <dgm:spPr/>
      <dgm:t>
        <a:bodyPr/>
        <a:lstStyle/>
        <a:p>
          <a:endParaRPr lang="en-US"/>
        </a:p>
      </dgm:t>
    </dgm:pt>
    <dgm:pt modelId="{E1DCDD61-27F4-4846-BFDC-5D7E85D5BD74}" type="pres">
      <dgm:prSet presAssocID="{7902AF59-FD51-4C4C-8D61-D87286C9098A}" presName="vert0" presStyleCnt="0">
        <dgm:presLayoutVars>
          <dgm:dir/>
          <dgm:animOne val="branch"/>
          <dgm:animLvl val="lvl"/>
        </dgm:presLayoutVars>
      </dgm:prSet>
      <dgm:spPr/>
    </dgm:pt>
    <dgm:pt modelId="{14B9DAA3-808C-46BF-A204-C9ADDA4E9288}" type="pres">
      <dgm:prSet presAssocID="{CEB4BF44-C6A1-4D4D-90A2-C4846702B841}" presName="thickLine" presStyleLbl="alignNode1" presStyleIdx="0" presStyleCnt="10"/>
      <dgm:spPr/>
    </dgm:pt>
    <dgm:pt modelId="{A87F8B7A-B55D-4EF2-A6C0-7E0EAEF33F29}" type="pres">
      <dgm:prSet presAssocID="{CEB4BF44-C6A1-4D4D-90A2-C4846702B841}" presName="horz1" presStyleCnt="0"/>
      <dgm:spPr/>
    </dgm:pt>
    <dgm:pt modelId="{19425476-E6C4-440F-8FE3-7F857A956027}" type="pres">
      <dgm:prSet presAssocID="{CEB4BF44-C6A1-4D4D-90A2-C4846702B841}" presName="tx1" presStyleLbl="revTx" presStyleIdx="0" presStyleCnt="10"/>
      <dgm:spPr/>
    </dgm:pt>
    <dgm:pt modelId="{23C5AF17-AA81-4ABB-B062-E2F840ABDA93}" type="pres">
      <dgm:prSet presAssocID="{CEB4BF44-C6A1-4D4D-90A2-C4846702B841}" presName="vert1" presStyleCnt="0"/>
      <dgm:spPr/>
    </dgm:pt>
    <dgm:pt modelId="{5003AF2C-481B-43A2-B712-CFCA68EC488B}" type="pres">
      <dgm:prSet presAssocID="{DB30BE84-CB77-4864-AE6E-D5893C31D847}" presName="thickLine" presStyleLbl="alignNode1" presStyleIdx="1" presStyleCnt="10"/>
      <dgm:spPr/>
    </dgm:pt>
    <dgm:pt modelId="{B51B0084-9470-4E4D-8EF6-FBB83A72010B}" type="pres">
      <dgm:prSet presAssocID="{DB30BE84-CB77-4864-AE6E-D5893C31D847}" presName="horz1" presStyleCnt="0"/>
      <dgm:spPr/>
    </dgm:pt>
    <dgm:pt modelId="{614B3F34-46C1-47DF-9F78-28BD470780E7}" type="pres">
      <dgm:prSet presAssocID="{DB30BE84-CB77-4864-AE6E-D5893C31D847}" presName="tx1" presStyleLbl="revTx" presStyleIdx="1" presStyleCnt="10"/>
      <dgm:spPr/>
    </dgm:pt>
    <dgm:pt modelId="{3E6E9741-9EDB-4427-BAC0-AAFDD6BF6E25}" type="pres">
      <dgm:prSet presAssocID="{DB30BE84-CB77-4864-AE6E-D5893C31D847}" presName="vert1" presStyleCnt="0"/>
      <dgm:spPr/>
    </dgm:pt>
    <dgm:pt modelId="{2E8044A0-FEB7-4409-92FB-85E8BA2C7E64}" type="pres">
      <dgm:prSet presAssocID="{15F7DD2B-0738-4787-AC1D-4D006A83F02D}" presName="thickLine" presStyleLbl="alignNode1" presStyleIdx="2" presStyleCnt="10"/>
      <dgm:spPr/>
    </dgm:pt>
    <dgm:pt modelId="{D91E763A-E5D4-4873-AC19-199B56D2D9E6}" type="pres">
      <dgm:prSet presAssocID="{15F7DD2B-0738-4787-AC1D-4D006A83F02D}" presName="horz1" presStyleCnt="0"/>
      <dgm:spPr/>
    </dgm:pt>
    <dgm:pt modelId="{4D49A8C1-2581-4B00-A976-922324658508}" type="pres">
      <dgm:prSet presAssocID="{15F7DD2B-0738-4787-AC1D-4D006A83F02D}" presName="tx1" presStyleLbl="revTx" presStyleIdx="2" presStyleCnt="10"/>
      <dgm:spPr/>
    </dgm:pt>
    <dgm:pt modelId="{85276263-BE06-4F35-B01F-8DD849A7B6B5}" type="pres">
      <dgm:prSet presAssocID="{15F7DD2B-0738-4787-AC1D-4D006A83F02D}" presName="vert1" presStyleCnt="0"/>
      <dgm:spPr/>
    </dgm:pt>
    <dgm:pt modelId="{BB439771-A8FB-4651-B76A-93A01BBAF955}" type="pres">
      <dgm:prSet presAssocID="{5E956461-B21F-4543-9FDB-27626097D103}" presName="thickLine" presStyleLbl="alignNode1" presStyleIdx="3" presStyleCnt="10"/>
      <dgm:spPr/>
    </dgm:pt>
    <dgm:pt modelId="{C22C6A4E-C673-413F-910C-51EA698DD724}" type="pres">
      <dgm:prSet presAssocID="{5E956461-B21F-4543-9FDB-27626097D103}" presName="horz1" presStyleCnt="0"/>
      <dgm:spPr/>
    </dgm:pt>
    <dgm:pt modelId="{7DFB7A7F-A66F-44B0-8F80-E4F71CDBE2F4}" type="pres">
      <dgm:prSet presAssocID="{5E956461-B21F-4543-9FDB-27626097D103}" presName="tx1" presStyleLbl="revTx" presStyleIdx="3" presStyleCnt="10"/>
      <dgm:spPr/>
    </dgm:pt>
    <dgm:pt modelId="{9C651CE9-FAC3-4402-907D-EBBA25F97DEC}" type="pres">
      <dgm:prSet presAssocID="{5E956461-B21F-4543-9FDB-27626097D103}" presName="vert1" presStyleCnt="0"/>
      <dgm:spPr/>
    </dgm:pt>
    <dgm:pt modelId="{C050EF4F-8212-44D9-9221-72A6916BB086}" type="pres">
      <dgm:prSet presAssocID="{1F845AF1-1BA1-4902-AE3B-824847C077B1}" presName="thickLine" presStyleLbl="alignNode1" presStyleIdx="4" presStyleCnt="10"/>
      <dgm:spPr/>
    </dgm:pt>
    <dgm:pt modelId="{720879CB-E4FB-4B94-ABB2-38DFDF9B7F01}" type="pres">
      <dgm:prSet presAssocID="{1F845AF1-1BA1-4902-AE3B-824847C077B1}" presName="horz1" presStyleCnt="0"/>
      <dgm:spPr/>
    </dgm:pt>
    <dgm:pt modelId="{64C9C4BE-BFDA-4E21-8437-1A7EA16EAD76}" type="pres">
      <dgm:prSet presAssocID="{1F845AF1-1BA1-4902-AE3B-824847C077B1}" presName="tx1" presStyleLbl="revTx" presStyleIdx="4" presStyleCnt="10"/>
      <dgm:spPr/>
    </dgm:pt>
    <dgm:pt modelId="{E2F3D3AE-D45E-4797-B4FA-D09635BF486C}" type="pres">
      <dgm:prSet presAssocID="{1F845AF1-1BA1-4902-AE3B-824847C077B1}" presName="vert1" presStyleCnt="0"/>
      <dgm:spPr/>
    </dgm:pt>
    <dgm:pt modelId="{08DE7050-36E7-4A7F-A91B-75A66F397FF2}" type="pres">
      <dgm:prSet presAssocID="{D58EBECB-AFC5-43C3-931B-DA06AD4F9047}" presName="thickLine" presStyleLbl="alignNode1" presStyleIdx="5" presStyleCnt="10"/>
      <dgm:spPr/>
    </dgm:pt>
    <dgm:pt modelId="{BA0CB435-33F6-480E-80BF-ED78A96D30AB}" type="pres">
      <dgm:prSet presAssocID="{D58EBECB-AFC5-43C3-931B-DA06AD4F9047}" presName="horz1" presStyleCnt="0"/>
      <dgm:spPr/>
    </dgm:pt>
    <dgm:pt modelId="{98776CC5-B7CD-4538-B5D4-68AB46587BB0}" type="pres">
      <dgm:prSet presAssocID="{D58EBECB-AFC5-43C3-931B-DA06AD4F9047}" presName="tx1" presStyleLbl="revTx" presStyleIdx="5" presStyleCnt="10"/>
      <dgm:spPr/>
    </dgm:pt>
    <dgm:pt modelId="{6D4DADD2-6523-43BD-9DC4-06BF98FBECD0}" type="pres">
      <dgm:prSet presAssocID="{D58EBECB-AFC5-43C3-931B-DA06AD4F9047}" presName="vert1" presStyleCnt="0"/>
      <dgm:spPr/>
    </dgm:pt>
    <dgm:pt modelId="{A47636BF-DB47-4DB7-8AF6-74AE06CA8CED}" type="pres">
      <dgm:prSet presAssocID="{68F711C6-97BF-4417-B013-47524AEDCF5A}" presName="thickLine" presStyleLbl="alignNode1" presStyleIdx="6" presStyleCnt="10"/>
      <dgm:spPr/>
    </dgm:pt>
    <dgm:pt modelId="{E4998809-E03B-4555-99C1-0CB5503B4BEC}" type="pres">
      <dgm:prSet presAssocID="{68F711C6-97BF-4417-B013-47524AEDCF5A}" presName="horz1" presStyleCnt="0"/>
      <dgm:spPr/>
    </dgm:pt>
    <dgm:pt modelId="{D526D7DA-5597-412B-80DE-43C270E8F24C}" type="pres">
      <dgm:prSet presAssocID="{68F711C6-97BF-4417-B013-47524AEDCF5A}" presName="tx1" presStyleLbl="revTx" presStyleIdx="6" presStyleCnt="10"/>
      <dgm:spPr/>
    </dgm:pt>
    <dgm:pt modelId="{55A8BE89-2632-476D-A992-9FDEB0A2170B}" type="pres">
      <dgm:prSet presAssocID="{68F711C6-97BF-4417-B013-47524AEDCF5A}" presName="vert1" presStyleCnt="0"/>
      <dgm:spPr/>
    </dgm:pt>
    <dgm:pt modelId="{5499614A-9ED8-44D7-8030-5DAE674D699A}" type="pres">
      <dgm:prSet presAssocID="{63CEABBF-FF8C-4788-B70D-DC5BB93FAAFA}" presName="thickLine" presStyleLbl="alignNode1" presStyleIdx="7" presStyleCnt="10"/>
      <dgm:spPr/>
    </dgm:pt>
    <dgm:pt modelId="{8B418FDF-6DF7-4B09-9EF2-4BAC82B317E3}" type="pres">
      <dgm:prSet presAssocID="{63CEABBF-FF8C-4788-B70D-DC5BB93FAAFA}" presName="horz1" presStyleCnt="0"/>
      <dgm:spPr/>
    </dgm:pt>
    <dgm:pt modelId="{85513EFF-1B9F-4770-9EA7-32E10705D1F3}" type="pres">
      <dgm:prSet presAssocID="{63CEABBF-FF8C-4788-B70D-DC5BB93FAAFA}" presName="tx1" presStyleLbl="revTx" presStyleIdx="7" presStyleCnt="10"/>
      <dgm:spPr/>
    </dgm:pt>
    <dgm:pt modelId="{7C0E0DC3-FDE9-41EC-BD69-A173159CB6E8}" type="pres">
      <dgm:prSet presAssocID="{63CEABBF-FF8C-4788-B70D-DC5BB93FAAFA}" presName="vert1" presStyleCnt="0"/>
      <dgm:spPr/>
    </dgm:pt>
    <dgm:pt modelId="{9974B8E0-7FA5-40B0-9D60-E95A38E44E23}" type="pres">
      <dgm:prSet presAssocID="{48F4EDA9-AA99-4737-8C1B-E19C3DC2EED4}" presName="thickLine" presStyleLbl="alignNode1" presStyleIdx="8" presStyleCnt="10"/>
      <dgm:spPr/>
    </dgm:pt>
    <dgm:pt modelId="{1BFB51C5-67F6-48FA-9F38-6FB071355C78}" type="pres">
      <dgm:prSet presAssocID="{48F4EDA9-AA99-4737-8C1B-E19C3DC2EED4}" presName="horz1" presStyleCnt="0"/>
      <dgm:spPr/>
    </dgm:pt>
    <dgm:pt modelId="{17C0F9F0-7B84-4551-939E-F770262714C7}" type="pres">
      <dgm:prSet presAssocID="{48F4EDA9-AA99-4737-8C1B-E19C3DC2EED4}" presName="tx1" presStyleLbl="revTx" presStyleIdx="8" presStyleCnt="10"/>
      <dgm:spPr/>
    </dgm:pt>
    <dgm:pt modelId="{AADFFE0E-DF15-41E3-87AC-FED6C6383A9C}" type="pres">
      <dgm:prSet presAssocID="{48F4EDA9-AA99-4737-8C1B-E19C3DC2EED4}" presName="vert1" presStyleCnt="0"/>
      <dgm:spPr/>
    </dgm:pt>
    <dgm:pt modelId="{43128DC8-9CAE-4BA1-94E2-3526D9F7069D}" type="pres">
      <dgm:prSet presAssocID="{BDAA0ABA-CFBC-445E-AD1D-3777235185A1}" presName="thickLine" presStyleLbl="alignNode1" presStyleIdx="9" presStyleCnt="10"/>
      <dgm:spPr/>
    </dgm:pt>
    <dgm:pt modelId="{887FF516-21B8-4B6A-A118-85CD1BD9DB14}" type="pres">
      <dgm:prSet presAssocID="{BDAA0ABA-CFBC-445E-AD1D-3777235185A1}" presName="horz1" presStyleCnt="0"/>
      <dgm:spPr/>
    </dgm:pt>
    <dgm:pt modelId="{1369751F-C330-4694-B66D-352206CF4AD5}" type="pres">
      <dgm:prSet presAssocID="{BDAA0ABA-CFBC-445E-AD1D-3777235185A1}" presName="tx1" presStyleLbl="revTx" presStyleIdx="9" presStyleCnt="10"/>
      <dgm:spPr/>
    </dgm:pt>
    <dgm:pt modelId="{44BFDAC4-0ACB-4123-BF8D-D145DEA3A2CD}" type="pres">
      <dgm:prSet presAssocID="{BDAA0ABA-CFBC-445E-AD1D-3777235185A1}" presName="vert1" presStyleCnt="0"/>
      <dgm:spPr/>
    </dgm:pt>
  </dgm:ptLst>
  <dgm:cxnLst>
    <dgm:cxn modelId="{45B6AA0C-30B4-403B-8BE8-983693C8A38A}" type="presOf" srcId="{48F4EDA9-AA99-4737-8C1B-E19C3DC2EED4}" destId="{17C0F9F0-7B84-4551-939E-F770262714C7}" srcOrd="0" destOrd="0" presId="urn:microsoft.com/office/officeart/2008/layout/LinedList"/>
    <dgm:cxn modelId="{BB720F10-4FE5-4683-BB2B-568864DA2337}" srcId="{7902AF59-FD51-4C4C-8D61-D87286C9098A}" destId="{15F7DD2B-0738-4787-AC1D-4D006A83F02D}" srcOrd="2" destOrd="0" parTransId="{C9E6CA08-737D-4268-9D2A-CC5D5B95F596}" sibTransId="{5688072A-FFC6-47DA-80D1-D506DBFBDE47}"/>
    <dgm:cxn modelId="{ADD6C610-1C0F-48AF-81AE-94FC5951B036}" type="presOf" srcId="{63CEABBF-FF8C-4788-B70D-DC5BB93FAAFA}" destId="{85513EFF-1B9F-4770-9EA7-32E10705D1F3}" srcOrd="0" destOrd="0" presId="urn:microsoft.com/office/officeart/2008/layout/LinedList"/>
    <dgm:cxn modelId="{3D8C2611-4D5F-44B9-A7A7-0BA9AD1F4D5B}" srcId="{7902AF59-FD51-4C4C-8D61-D87286C9098A}" destId="{D58EBECB-AFC5-43C3-931B-DA06AD4F9047}" srcOrd="5" destOrd="0" parTransId="{112F7BE4-D685-4457-9669-4F7A0417365F}" sibTransId="{A46F2097-E00D-436D-BD5D-DB8D8569EB08}"/>
    <dgm:cxn modelId="{A91F9219-FF09-4EEA-995F-6EE5187F0599}" type="presOf" srcId="{1F845AF1-1BA1-4902-AE3B-824847C077B1}" destId="{64C9C4BE-BFDA-4E21-8437-1A7EA16EAD76}" srcOrd="0" destOrd="0" presId="urn:microsoft.com/office/officeart/2008/layout/LinedList"/>
    <dgm:cxn modelId="{3693F62D-B5F5-4949-8014-E3E459BA48F0}" srcId="{7902AF59-FD51-4C4C-8D61-D87286C9098A}" destId="{5E956461-B21F-4543-9FDB-27626097D103}" srcOrd="3" destOrd="0" parTransId="{4386CF4A-CED8-4D16-8C23-12633BC29EB2}" sibTransId="{AA9D796B-3AB6-4432-832C-57B7AE092D16}"/>
    <dgm:cxn modelId="{2BA1C52E-E9FD-4C86-B7A1-A5FB2CC05AD3}" type="presOf" srcId="{68F711C6-97BF-4417-B013-47524AEDCF5A}" destId="{D526D7DA-5597-412B-80DE-43C270E8F24C}" srcOrd="0" destOrd="0" presId="urn:microsoft.com/office/officeart/2008/layout/LinedList"/>
    <dgm:cxn modelId="{AAA69E31-4DA9-4ECD-BF4D-89089CA9E7F3}" srcId="{7902AF59-FD51-4C4C-8D61-D87286C9098A}" destId="{68F711C6-97BF-4417-B013-47524AEDCF5A}" srcOrd="6" destOrd="0" parTransId="{5F116BC1-7A77-42DC-A724-FB4581F0DC3F}" sibTransId="{97965040-53F9-4B04-8F63-68EC534BA180}"/>
    <dgm:cxn modelId="{8AA5EF39-5100-4C8A-A238-AD1B836BAD1B}" type="presOf" srcId="{7902AF59-FD51-4C4C-8D61-D87286C9098A}" destId="{E1DCDD61-27F4-4846-BFDC-5D7E85D5BD74}" srcOrd="0" destOrd="0" presId="urn:microsoft.com/office/officeart/2008/layout/LinedList"/>
    <dgm:cxn modelId="{26EF695C-35BC-42E1-A160-6DA4A47930A8}" srcId="{7902AF59-FD51-4C4C-8D61-D87286C9098A}" destId="{1F845AF1-1BA1-4902-AE3B-824847C077B1}" srcOrd="4" destOrd="0" parTransId="{66F42949-4491-47A9-905C-589830325C3C}" sibTransId="{B8FA886E-0DCB-4E3D-8DC6-D16E4633E89A}"/>
    <dgm:cxn modelId="{D3C88F48-E262-4A4D-BBB3-E9883C613EE0}" srcId="{7902AF59-FD51-4C4C-8D61-D87286C9098A}" destId="{48F4EDA9-AA99-4737-8C1B-E19C3DC2EED4}" srcOrd="8" destOrd="0" parTransId="{1FDA01DC-A1C1-4382-B232-205DF8863867}" sibTransId="{B733CF82-2408-4C67-B5D0-6E1B436BFE55}"/>
    <dgm:cxn modelId="{CBB3176E-AE9C-451C-AA8D-4AC953FF7DEC}" type="presOf" srcId="{BDAA0ABA-CFBC-445E-AD1D-3777235185A1}" destId="{1369751F-C330-4694-B66D-352206CF4AD5}" srcOrd="0" destOrd="0" presId="urn:microsoft.com/office/officeart/2008/layout/LinedList"/>
    <dgm:cxn modelId="{2F0EEF82-6D34-42CE-A7A4-A160DC909098}" type="presOf" srcId="{15F7DD2B-0738-4787-AC1D-4D006A83F02D}" destId="{4D49A8C1-2581-4B00-A976-922324658508}" srcOrd="0" destOrd="0" presId="urn:microsoft.com/office/officeart/2008/layout/LinedList"/>
    <dgm:cxn modelId="{FF1F5B9C-8412-4FE8-9216-9BAFB3BF063A}" type="presOf" srcId="{D58EBECB-AFC5-43C3-931B-DA06AD4F9047}" destId="{98776CC5-B7CD-4538-B5D4-68AB46587BB0}" srcOrd="0" destOrd="0" presId="urn:microsoft.com/office/officeart/2008/layout/LinedList"/>
    <dgm:cxn modelId="{CA20B0A5-F1F1-4635-8316-8A307663F9C8}" srcId="{7902AF59-FD51-4C4C-8D61-D87286C9098A}" destId="{BDAA0ABA-CFBC-445E-AD1D-3777235185A1}" srcOrd="9" destOrd="0" parTransId="{30DCC4D3-C2DC-480D-B3D9-D1AAB3346CA4}" sibTransId="{11645691-DAF2-4EEC-90AB-4AFFA74D880E}"/>
    <dgm:cxn modelId="{A5D965CF-0AAB-4AC2-B833-BAF84CDD8060}" srcId="{7902AF59-FD51-4C4C-8D61-D87286C9098A}" destId="{CEB4BF44-C6A1-4D4D-90A2-C4846702B841}" srcOrd="0" destOrd="0" parTransId="{24766EA6-150A-4462-BE50-C446951BF14E}" sibTransId="{28A5F50E-9E51-4A0C-9806-8D3F987A0BE0}"/>
    <dgm:cxn modelId="{03117BEB-FD2A-4EB6-941B-A2066C6AC098}" type="presOf" srcId="{CEB4BF44-C6A1-4D4D-90A2-C4846702B841}" destId="{19425476-E6C4-440F-8FE3-7F857A956027}" srcOrd="0" destOrd="0" presId="urn:microsoft.com/office/officeart/2008/layout/LinedList"/>
    <dgm:cxn modelId="{BC98A6EC-BD59-4BFF-8AB4-4C5D38236736}" type="presOf" srcId="{DB30BE84-CB77-4864-AE6E-D5893C31D847}" destId="{614B3F34-46C1-47DF-9F78-28BD470780E7}" srcOrd="0" destOrd="0" presId="urn:microsoft.com/office/officeart/2008/layout/LinedList"/>
    <dgm:cxn modelId="{8E13CFF1-3EEB-4182-B3B0-30BBFAFA82DC}" srcId="{7902AF59-FD51-4C4C-8D61-D87286C9098A}" destId="{63CEABBF-FF8C-4788-B70D-DC5BB93FAAFA}" srcOrd="7" destOrd="0" parTransId="{501443E6-515B-4185-8177-F01A01289A2F}" sibTransId="{2F982E06-6D3D-4234-85CA-B396D27BE72D}"/>
    <dgm:cxn modelId="{B425D7F7-135C-4A28-9B5B-FE25801751FE}" srcId="{7902AF59-FD51-4C4C-8D61-D87286C9098A}" destId="{DB30BE84-CB77-4864-AE6E-D5893C31D847}" srcOrd="1" destOrd="0" parTransId="{09690D32-EEBA-4CA1-B9C3-0521BB477DC9}" sibTransId="{E7C0A170-9429-4239-820E-135BDB56D211}"/>
    <dgm:cxn modelId="{7C1EBFFC-1160-43C6-B8EF-27779EA63389}" type="presOf" srcId="{5E956461-B21F-4543-9FDB-27626097D103}" destId="{7DFB7A7F-A66F-44B0-8F80-E4F71CDBE2F4}" srcOrd="0" destOrd="0" presId="urn:microsoft.com/office/officeart/2008/layout/LinedList"/>
    <dgm:cxn modelId="{9E92A0D2-CDC0-4E96-91B7-33C44F4D6C40}" type="presParOf" srcId="{E1DCDD61-27F4-4846-BFDC-5D7E85D5BD74}" destId="{14B9DAA3-808C-46BF-A204-C9ADDA4E9288}" srcOrd="0" destOrd="0" presId="urn:microsoft.com/office/officeart/2008/layout/LinedList"/>
    <dgm:cxn modelId="{48C8BAD6-2968-42CA-9BDB-8F521286B1FB}" type="presParOf" srcId="{E1DCDD61-27F4-4846-BFDC-5D7E85D5BD74}" destId="{A87F8B7A-B55D-4EF2-A6C0-7E0EAEF33F29}" srcOrd="1" destOrd="0" presId="urn:microsoft.com/office/officeart/2008/layout/LinedList"/>
    <dgm:cxn modelId="{589D0B8A-49F3-48D3-91DF-8238779F0A84}" type="presParOf" srcId="{A87F8B7A-B55D-4EF2-A6C0-7E0EAEF33F29}" destId="{19425476-E6C4-440F-8FE3-7F857A956027}" srcOrd="0" destOrd="0" presId="urn:microsoft.com/office/officeart/2008/layout/LinedList"/>
    <dgm:cxn modelId="{59C8953A-3A4F-4952-8692-793B52594407}" type="presParOf" srcId="{A87F8B7A-B55D-4EF2-A6C0-7E0EAEF33F29}" destId="{23C5AF17-AA81-4ABB-B062-E2F840ABDA93}" srcOrd="1" destOrd="0" presId="urn:microsoft.com/office/officeart/2008/layout/LinedList"/>
    <dgm:cxn modelId="{DFBA3C80-C47F-4A6E-A43D-3A7295642AAD}" type="presParOf" srcId="{E1DCDD61-27F4-4846-BFDC-5D7E85D5BD74}" destId="{5003AF2C-481B-43A2-B712-CFCA68EC488B}" srcOrd="2" destOrd="0" presId="urn:microsoft.com/office/officeart/2008/layout/LinedList"/>
    <dgm:cxn modelId="{F8E53840-3FA9-49DE-919B-B8E8DE241049}" type="presParOf" srcId="{E1DCDD61-27F4-4846-BFDC-5D7E85D5BD74}" destId="{B51B0084-9470-4E4D-8EF6-FBB83A72010B}" srcOrd="3" destOrd="0" presId="urn:microsoft.com/office/officeart/2008/layout/LinedList"/>
    <dgm:cxn modelId="{0A460B2C-8DED-4BF0-937C-178E42DD069C}" type="presParOf" srcId="{B51B0084-9470-4E4D-8EF6-FBB83A72010B}" destId="{614B3F34-46C1-47DF-9F78-28BD470780E7}" srcOrd="0" destOrd="0" presId="urn:microsoft.com/office/officeart/2008/layout/LinedList"/>
    <dgm:cxn modelId="{BC21494E-52BF-467F-97F2-294DF49A204B}" type="presParOf" srcId="{B51B0084-9470-4E4D-8EF6-FBB83A72010B}" destId="{3E6E9741-9EDB-4427-BAC0-AAFDD6BF6E25}" srcOrd="1" destOrd="0" presId="urn:microsoft.com/office/officeart/2008/layout/LinedList"/>
    <dgm:cxn modelId="{FA788117-83A5-4898-ACE7-A22C4F2D49AF}" type="presParOf" srcId="{E1DCDD61-27F4-4846-BFDC-5D7E85D5BD74}" destId="{2E8044A0-FEB7-4409-92FB-85E8BA2C7E64}" srcOrd="4" destOrd="0" presId="urn:microsoft.com/office/officeart/2008/layout/LinedList"/>
    <dgm:cxn modelId="{DF1130EB-9769-4C6A-965B-5CE657D02544}" type="presParOf" srcId="{E1DCDD61-27F4-4846-BFDC-5D7E85D5BD74}" destId="{D91E763A-E5D4-4873-AC19-199B56D2D9E6}" srcOrd="5" destOrd="0" presId="urn:microsoft.com/office/officeart/2008/layout/LinedList"/>
    <dgm:cxn modelId="{BD309056-254E-45AF-897D-764CAAE7B3B7}" type="presParOf" srcId="{D91E763A-E5D4-4873-AC19-199B56D2D9E6}" destId="{4D49A8C1-2581-4B00-A976-922324658508}" srcOrd="0" destOrd="0" presId="urn:microsoft.com/office/officeart/2008/layout/LinedList"/>
    <dgm:cxn modelId="{A597B8EE-210B-4147-8860-F2CB0BCC1EB3}" type="presParOf" srcId="{D91E763A-E5D4-4873-AC19-199B56D2D9E6}" destId="{85276263-BE06-4F35-B01F-8DD849A7B6B5}" srcOrd="1" destOrd="0" presId="urn:microsoft.com/office/officeart/2008/layout/LinedList"/>
    <dgm:cxn modelId="{967DF9D2-C9C8-481C-B957-6E9913FEC3B0}" type="presParOf" srcId="{E1DCDD61-27F4-4846-BFDC-5D7E85D5BD74}" destId="{BB439771-A8FB-4651-B76A-93A01BBAF955}" srcOrd="6" destOrd="0" presId="urn:microsoft.com/office/officeart/2008/layout/LinedList"/>
    <dgm:cxn modelId="{292CE1B6-27E8-45D9-B129-E765CE4F938A}" type="presParOf" srcId="{E1DCDD61-27F4-4846-BFDC-5D7E85D5BD74}" destId="{C22C6A4E-C673-413F-910C-51EA698DD724}" srcOrd="7" destOrd="0" presId="urn:microsoft.com/office/officeart/2008/layout/LinedList"/>
    <dgm:cxn modelId="{8F3A0762-EB9B-481C-BD4D-40D3D051EB2D}" type="presParOf" srcId="{C22C6A4E-C673-413F-910C-51EA698DD724}" destId="{7DFB7A7F-A66F-44B0-8F80-E4F71CDBE2F4}" srcOrd="0" destOrd="0" presId="urn:microsoft.com/office/officeart/2008/layout/LinedList"/>
    <dgm:cxn modelId="{CBA3F048-E54F-41FF-A535-B0A1FDD97ED9}" type="presParOf" srcId="{C22C6A4E-C673-413F-910C-51EA698DD724}" destId="{9C651CE9-FAC3-4402-907D-EBBA25F97DEC}" srcOrd="1" destOrd="0" presId="urn:microsoft.com/office/officeart/2008/layout/LinedList"/>
    <dgm:cxn modelId="{C6D886C5-33FC-40C5-9021-A48F9AF37855}" type="presParOf" srcId="{E1DCDD61-27F4-4846-BFDC-5D7E85D5BD74}" destId="{C050EF4F-8212-44D9-9221-72A6916BB086}" srcOrd="8" destOrd="0" presId="urn:microsoft.com/office/officeart/2008/layout/LinedList"/>
    <dgm:cxn modelId="{6CA1F0A2-95A8-4D60-B831-033CEC0991FE}" type="presParOf" srcId="{E1DCDD61-27F4-4846-BFDC-5D7E85D5BD74}" destId="{720879CB-E4FB-4B94-ABB2-38DFDF9B7F01}" srcOrd="9" destOrd="0" presId="urn:microsoft.com/office/officeart/2008/layout/LinedList"/>
    <dgm:cxn modelId="{F2618BEA-6F89-48E0-A269-CB51CE877970}" type="presParOf" srcId="{720879CB-E4FB-4B94-ABB2-38DFDF9B7F01}" destId="{64C9C4BE-BFDA-4E21-8437-1A7EA16EAD76}" srcOrd="0" destOrd="0" presId="urn:microsoft.com/office/officeart/2008/layout/LinedList"/>
    <dgm:cxn modelId="{E3114C1F-67E6-48B1-8A75-9E43DA77533F}" type="presParOf" srcId="{720879CB-E4FB-4B94-ABB2-38DFDF9B7F01}" destId="{E2F3D3AE-D45E-4797-B4FA-D09635BF486C}" srcOrd="1" destOrd="0" presId="urn:microsoft.com/office/officeart/2008/layout/LinedList"/>
    <dgm:cxn modelId="{4B8CDD4E-5F3D-407B-8C18-1AC93421D181}" type="presParOf" srcId="{E1DCDD61-27F4-4846-BFDC-5D7E85D5BD74}" destId="{08DE7050-36E7-4A7F-A91B-75A66F397FF2}" srcOrd="10" destOrd="0" presId="urn:microsoft.com/office/officeart/2008/layout/LinedList"/>
    <dgm:cxn modelId="{7ADF9D9B-A924-4D38-8205-7B8122393CBC}" type="presParOf" srcId="{E1DCDD61-27F4-4846-BFDC-5D7E85D5BD74}" destId="{BA0CB435-33F6-480E-80BF-ED78A96D30AB}" srcOrd="11" destOrd="0" presId="urn:microsoft.com/office/officeart/2008/layout/LinedList"/>
    <dgm:cxn modelId="{AAF03075-6A13-4E89-A56C-B5471BF57387}" type="presParOf" srcId="{BA0CB435-33F6-480E-80BF-ED78A96D30AB}" destId="{98776CC5-B7CD-4538-B5D4-68AB46587BB0}" srcOrd="0" destOrd="0" presId="urn:microsoft.com/office/officeart/2008/layout/LinedList"/>
    <dgm:cxn modelId="{6BC07868-ED2D-4962-9E11-0FBBF8D5935B}" type="presParOf" srcId="{BA0CB435-33F6-480E-80BF-ED78A96D30AB}" destId="{6D4DADD2-6523-43BD-9DC4-06BF98FBECD0}" srcOrd="1" destOrd="0" presId="urn:microsoft.com/office/officeart/2008/layout/LinedList"/>
    <dgm:cxn modelId="{383E5531-FA63-4976-A02C-D05E65D7150E}" type="presParOf" srcId="{E1DCDD61-27F4-4846-BFDC-5D7E85D5BD74}" destId="{A47636BF-DB47-4DB7-8AF6-74AE06CA8CED}" srcOrd="12" destOrd="0" presId="urn:microsoft.com/office/officeart/2008/layout/LinedList"/>
    <dgm:cxn modelId="{D3F6C91A-D0E6-4BB4-9153-C4AEC02B54F1}" type="presParOf" srcId="{E1DCDD61-27F4-4846-BFDC-5D7E85D5BD74}" destId="{E4998809-E03B-4555-99C1-0CB5503B4BEC}" srcOrd="13" destOrd="0" presId="urn:microsoft.com/office/officeart/2008/layout/LinedList"/>
    <dgm:cxn modelId="{56BCDF36-5492-4D44-90F3-0FFA93D60AB7}" type="presParOf" srcId="{E4998809-E03B-4555-99C1-0CB5503B4BEC}" destId="{D526D7DA-5597-412B-80DE-43C270E8F24C}" srcOrd="0" destOrd="0" presId="urn:microsoft.com/office/officeart/2008/layout/LinedList"/>
    <dgm:cxn modelId="{74C344FC-A53F-460D-A5A8-4409262A0F77}" type="presParOf" srcId="{E4998809-E03B-4555-99C1-0CB5503B4BEC}" destId="{55A8BE89-2632-476D-A992-9FDEB0A2170B}" srcOrd="1" destOrd="0" presId="urn:microsoft.com/office/officeart/2008/layout/LinedList"/>
    <dgm:cxn modelId="{2BFCAA5B-F82D-413D-8D3A-49C9B164AEFE}" type="presParOf" srcId="{E1DCDD61-27F4-4846-BFDC-5D7E85D5BD74}" destId="{5499614A-9ED8-44D7-8030-5DAE674D699A}" srcOrd="14" destOrd="0" presId="urn:microsoft.com/office/officeart/2008/layout/LinedList"/>
    <dgm:cxn modelId="{73F42C81-3A1F-4773-8633-4B8D066B395B}" type="presParOf" srcId="{E1DCDD61-27F4-4846-BFDC-5D7E85D5BD74}" destId="{8B418FDF-6DF7-4B09-9EF2-4BAC82B317E3}" srcOrd="15" destOrd="0" presId="urn:microsoft.com/office/officeart/2008/layout/LinedList"/>
    <dgm:cxn modelId="{4ABF4793-37BD-4E2B-BDB5-E694E9CE1634}" type="presParOf" srcId="{8B418FDF-6DF7-4B09-9EF2-4BAC82B317E3}" destId="{85513EFF-1B9F-4770-9EA7-32E10705D1F3}" srcOrd="0" destOrd="0" presId="urn:microsoft.com/office/officeart/2008/layout/LinedList"/>
    <dgm:cxn modelId="{32F7E8F6-29C8-4AA7-B2A2-15209068D6C3}" type="presParOf" srcId="{8B418FDF-6DF7-4B09-9EF2-4BAC82B317E3}" destId="{7C0E0DC3-FDE9-41EC-BD69-A173159CB6E8}" srcOrd="1" destOrd="0" presId="urn:microsoft.com/office/officeart/2008/layout/LinedList"/>
    <dgm:cxn modelId="{C8706A69-7FDA-44C3-9312-4C0AA6334631}" type="presParOf" srcId="{E1DCDD61-27F4-4846-BFDC-5D7E85D5BD74}" destId="{9974B8E0-7FA5-40B0-9D60-E95A38E44E23}" srcOrd="16" destOrd="0" presId="urn:microsoft.com/office/officeart/2008/layout/LinedList"/>
    <dgm:cxn modelId="{17D38E25-5765-4539-B418-18F8ABD17F6D}" type="presParOf" srcId="{E1DCDD61-27F4-4846-BFDC-5D7E85D5BD74}" destId="{1BFB51C5-67F6-48FA-9F38-6FB071355C78}" srcOrd="17" destOrd="0" presId="urn:microsoft.com/office/officeart/2008/layout/LinedList"/>
    <dgm:cxn modelId="{BB78E34D-1AF5-46D4-A13C-D56AEE6763FD}" type="presParOf" srcId="{1BFB51C5-67F6-48FA-9F38-6FB071355C78}" destId="{17C0F9F0-7B84-4551-939E-F770262714C7}" srcOrd="0" destOrd="0" presId="urn:microsoft.com/office/officeart/2008/layout/LinedList"/>
    <dgm:cxn modelId="{27316DE7-A25B-49DB-8A98-C9195A976B60}" type="presParOf" srcId="{1BFB51C5-67F6-48FA-9F38-6FB071355C78}" destId="{AADFFE0E-DF15-41E3-87AC-FED6C6383A9C}" srcOrd="1" destOrd="0" presId="urn:microsoft.com/office/officeart/2008/layout/LinedList"/>
    <dgm:cxn modelId="{8E635747-D5C0-4CE1-9E25-3E4438DFD155}" type="presParOf" srcId="{E1DCDD61-27F4-4846-BFDC-5D7E85D5BD74}" destId="{43128DC8-9CAE-4BA1-94E2-3526D9F7069D}" srcOrd="18" destOrd="0" presId="urn:microsoft.com/office/officeart/2008/layout/LinedList"/>
    <dgm:cxn modelId="{B27C732E-276C-4BBA-AE00-742F65FC7274}" type="presParOf" srcId="{E1DCDD61-27F4-4846-BFDC-5D7E85D5BD74}" destId="{887FF516-21B8-4B6A-A118-85CD1BD9DB14}" srcOrd="19" destOrd="0" presId="urn:microsoft.com/office/officeart/2008/layout/LinedList"/>
    <dgm:cxn modelId="{D17E95D2-F82F-408D-BA55-63423EA4CA5A}" type="presParOf" srcId="{887FF516-21B8-4B6A-A118-85CD1BD9DB14}" destId="{1369751F-C330-4694-B66D-352206CF4AD5}" srcOrd="0" destOrd="0" presId="urn:microsoft.com/office/officeart/2008/layout/LinedList"/>
    <dgm:cxn modelId="{87AED148-52A7-4555-AF4D-C05FEEC0A606}" type="presParOf" srcId="{887FF516-21B8-4B6A-A118-85CD1BD9DB14}" destId="{44BFDAC4-0ACB-4123-BF8D-D145DEA3A2C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D8CABCC-FD6B-40E8-A14E-FCBD04C1177C}"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73F8BB61-5EBE-4235-BB7F-D32747FDECB1}">
      <dgm:prSet/>
      <dgm:spPr/>
      <dgm:t>
        <a:bodyPr/>
        <a:lstStyle/>
        <a:p>
          <a:r>
            <a:rPr lang="en-US" b="1" i="0" baseline="0"/>
            <a:t>Solar Energy</a:t>
          </a:r>
          <a:r>
            <a:rPr lang="en-US" b="0" i="0" baseline="0"/>
            <a:t> – The Sun’s light and heat that affect Earth’s climate and seasons.</a:t>
          </a:r>
          <a:endParaRPr lang="en-US"/>
        </a:p>
      </dgm:t>
    </dgm:pt>
    <dgm:pt modelId="{FB5E5F00-AEC3-4554-8E14-F6A1F55A6EDD}" type="parTrans" cxnId="{425F3D49-D29D-408E-A255-98CA41BBD94D}">
      <dgm:prSet/>
      <dgm:spPr/>
      <dgm:t>
        <a:bodyPr/>
        <a:lstStyle/>
        <a:p>
          <a:endParaRPr lang="en-US"/>
        </a:p>
      </dgm:t>
    </dgm:pt>
    <dgm:pt modelId="{9291DC87-0471-400D-8DF9-67782744DF98}" type="sibTrans" cxnId="{425F3D49-D29D-408E-A255-98CA41BBD94D}">
      <dgm:prSet/>
      <dgm:spPr/>
      <dgm:t>
        <a:bodyPr/>
        <a:lstStyle/>
        <a:p>
          <a:endParaRPr lang="en-US"/>
        </a:p>
      </dgm:t>
    </dgm:pt>
    <dgm:pt modelId="{CEEDE300-A9FF-4B92-988E-79F5AF623EB7}">
      <dgm:prSet/>
      <dgm:spPr/>
      <dgm:t>
        <a:bodyPr/>
        <a:lstStyle/>
        <a:p>
          <a:r>
            <a:rPr lang="en-US" b="1" i="0" baseline="0" dirty="0"/>
            <a:t>Equinox</a:t>
          </a:r>
          <a:r>
            <a:rPr lang="en-US" b="0" i="0" baseline="0" dirty="0"/>
            <a:t> – The time of year when day and night are nearly equal, occurring in spring and fall.</a:t>
          </a:r>
          <a:endParaRPr lang="en-US" dirty="0"/>
        </a:p>
      </dgm:t>
    </dgm:pt>
    <dgm:pt modelId="{DA1C0F3A-D5D5-438E-91F9-50E3D7C3E0BF}" type="parTrans" cxnId="{EF8F471E-FD08-479F-9CC7-528BF8C1163B}">
      <dgm:prSet/>
      <dgm:spPr/>
      <dgm:t>
        <a:bodyPr/>
        <a:lstStyle/>
        <a:p>
          <a:endParaRPr lang="en-US"/>
        </a:p>
      </dgm:t>
    </dgm:pt>
    <dgm:pt modelId="{EC35821A-9487-4404-B9ED-8DA0AD20D48E}" type="sibTrans" cxnId="{EF8F471E-FD08-479F-9CC7-528BF8C1163B}">
      <dgm:prSet/>
      <dgm:spPr/>
      <dgm:t>
        <a:bodyPr/>
        <a:lstStyle/>
        <a:p>
          <a:endParaRPr lang="en-US"/>
        </a:p>
      </dgm:t>
    </dgm:pt>
    <dgm:pt modelId="{BE02F708-2D9A-4380-B8CD-DDD7B46ED8B7}">
      <dgm:prSet/>
      <dgm:spPr/>
      <dgm:t>
        <a:bodyPr/>
        <a:lstStyle/>
        <a:p>
          <a:r>
            <a:rPr lang="en-US" b="1" i="0" baseline="0" dirty="0"/>
            <a:t>Solstice</a:t>
          </a:r>
          <a:r>
            <a:rPr lang="en-US" b="0" i="0" baseline="0" dirty="0"/>
            <a:t> – The time of year when one hemisphere gets the most or least sunlight, occurring in summer and winter.</a:t>
          </a:r>
          <a:endParaRPr lang="en-US" dirty="0"/>
        </a:p>
      </dgm:t>
    </dgm:pt>
    <dgm:pt modelId="{372F76B9-167F-4551-A499-E6EF99933946}" type="parTrans" cxnId="{524A0586-FFD5-4372-AB7A-4A77ED8F0602}">
      <dgm:prSet/>
      <dgm:spPr/>
      <dgm:t>
        <a:bodyPr/>
        <a:lstStyle/>
        <a:p>
          <a:endParaRPr lang="en-US"/>
        </a:p>
      </dgm:t>
    </dgm:pt>
    <dgm:pt modelId="{4F8F4C00-C674-4E70-9CCC-150D26551ECF}" type="sibTrans" cxnId="{524A0586-FFD5-4372-AB7A-4A77ED8F0602}">
      <dgm:prSet/>
      <dgm:spPr/>
      <dgm:t>
        <a:bodyPr/>
        <a:lstStyle/>
        <a:p>
          <a:endParaRPr lang="en-US"/>
        </a:p>
      </dgm:t>
    </dgm:pt>
    <dgm:pt modelId="{D5B5F70E-21FC-4CCC-817D-2C1564BB87A6}">
      <dgm:prSet/>
      <dgm:spPr/>
      <dgm:t>
        <a:bodyPr/>
        <a:lstStyle/>
        <a:p>
          <a:r>
            <a:rPr lang="en-US" b="1" i="0" baseline="0" dirty="0"/>
            <a:t>Hemisphere Differences</a:t>
          </a:r>
          <a:r>
            <a:rPr lang="en-US" b="0" i="0" baseline="0" dirty="0"/>
            <a:t> – The Northern and Southern Hemispheres experience opposite seasons at the same time.</a:t>
          </a:r>
          <a:endParaRPr lang="en-US" dirty="0"/>
        </a:p>
      </dgm:t>
    </dgm:pt>
    <dgm:pt modelId="{5C09AC65-0332-4843-8386-1D098DECD6EC}" type="parTrans" cxnId="{08B0A270-C432-4765-8E2A-9BE8EC06F53B}">
      <dgm:prSet/>
      <dgm:spPr/>
      <dgm:t>
        <a:bodyPr/>
        <a:lstStyle/>
        <a:p>
          <a:endParaRPr lang="en-US"/>
        </a:p>
      </dgm:t>
    </dgm:pt>
    <dgm:pt modelId="{229D3E3D-D884-4704-BBEE-56A7B0F34A48}" type="sibTrans" cxnId="{08B0A270-C432-4765-8E2A-9BE8EC06F53B}">
      <dgm:prSet/>
      <dgm:spPr/>
      <dgm:t>
        <a:bodyPr/>
        <a:lstStyle/>
        <a:p>
          <a:endParaRPr lang="en-US"/>
        </a:p>
      </dgm:t>
    </dgm:pt>
    <dgm:pt modelId="{25DD09C7-E78A-4DF4-92CE-BD679B990675}">
      <dgm:prSet/>
      <dgm:spPr/>
      <dgm:t>
        <a:bodyPr/>
        <a:lstStyle/>
        <a:p>
          <a:r>
            <a:rPr lang="en-US" b="1" i="0" baseline="0"/>
            <a:t>Angle of Sunlight</a:t>
          </a:r>
          <a:r>
            <a:rPr lang="en-US" b="0" i="0" baseline="0"/>
            <a:t> – The way sunlight hits Earth changes with the tilt, affecting temperature and daylight hours.</a:t>
          </a:r>
          <a:endParaRPr lang="en-US"/>
        </a:p>
      </dgm:t>
    </dgm:pt>
    <dgm:pt modelId="{5146E53E-7556-477E-8AEF-E4A806572F9A}" type="parTrans" cxnId="{6213C5B9-33A2-40AF-9605-6B183FA56594}">
      <dgm:prSet/>
      <dgm:spPr/>
      <dgm:t>
        <a:bodyPr/>
        <a:lstStyle/>
        <a:p>
          <a:endParaRPr lang="en-US"/>
        </a:p>
      </dgm:t>
    </dgm:pt>
    <dgm:pt modelId="{9A6253A7-D5F0-430E-A9B3-5FB5A039CDF8}" type="sibTrans" cxnId="{6213C5B9-33A2-40AF-9605-6B183FA56594}">
      <dgm:prSet/>
      <dgm:spPr/>
      <dgm:t>
        <a:bodyPr/>
        <a:lstStyle/>
        <a:p>
          <a:endParaRPr lang="en-US"/>
        </a:p>
      </dgm:t>
    </dgm:pt>
    <dgm:pt modelId="{25F8AE19-F41A-48C2-9CB0-F2C08BCC48C1}">
      <dgm:prSet/>
      <dgm:spPr/>
      <dgm:t>
        <a:bodyPr/>
        <a:lstStyle/>
        <a:p>
          <a:r>
            <a:rPr lang="en-US" b="1" i="0" baseline="0"/>
            <a:t>Climate Zones</a:t>
          </a:r>
          <a:r>
            <a:rPr lang="en-US" b="0" i="0" baseline="0"/>
            <a:t> – Areas like the tropics, temperate zones, and polar regions experience different seasonal changes.</a:t>
          </a:r>
          <a:endParaRPr lang="en-US"/>
        </a:p>
      </dgm:t>
    </dgm:pt>
    <dgm:pt modelId="{7743363F-9488-4C67-905D-91541299AD79}" type="parTrans" cxnId="{EA3E0E4C-2B2B-48D4-B259-2D045ED72A70}">
      <dgm:prSet/>
      <dgm:spPr/>
      <dgm:t>
        <a:bodyPr/>
        <a:lstStyle/>
        <a:p>
          <a:endParaRPr lang="en-US"/>
        </a:p>
      </dgm:t>
    </dgm:pt>
    <dgm:pt modelId="{BFD4FDEB-7410-42FE-9CF7-78DC27B0A78C}" type="sibTrans" cxnId="{EA3E0E4C-2B2B-48D4-B259-2D045ED72A70}">
      <dgm:prSet/>
      <dgm:spPr/>
      <dgm:t>
        <a:bodyPr/>
        <a:lstStyle/>
        <a:p>
          <a:endParaRPr lang="en-US"/>
        </a:p>
      </dgm:t>
    </dgm:pt>
    <dgm:pt modelId="{3643C689-4E04-4316-8194-18D54BB8B25B}">
      <dgm:prSet/>
      <dgm:spPr/>
      <dgm:t>
        <a:bodyPr/>
        <a:lstStyle/>
        <a:p>
          <a:r>
            <a:rPr lang="en-US" b="1" i="0" baseline="0"/>
            <a:t>Daylight Hours</a:t>
          </a:r>
          <a:r>
            <a:rPr lang="en-US" b="0" i="0" baseline="0"/>
            <a:t> – Summer has longer days, winter has shorter days, due to Earth’s tilt.</a:t>
          </a:r>
          <a:endParaRPr lang="en-US"/>
        </a:p>
      </dgm:t>
    </dgm:pt>
    <dgm:pt modelId="{EA9C5061-84C9-460E-8FCE-B97C297758DA}" type="parTrans" cxnId="{8E1F413F-0213-4DC3-BAE5-30C7E1268FEC}">
      <dgm:prSet/>
      <dgm:spPr/>
      <dgm:t>
        <a:bodyPr/>
        <a:lstStyle/>
        <a:p>
          <a:endParaRPr lang="en-US"/>
        </a:p>
      </dgm:t>
    </dgm:pt>
    <dgm:pt modelId="{BD04931B-A8F7-43FC-A0A8-458B0320D9F6}" type="sibTrans" cxnId="{8E1F413F-0213-4DC3-BAE5-30C7E1268FEC}">
      <dgm:prSet/>
      <dgm:spPr/>
      <dgm:t>
        <a:bodyPr/>
        <a:lstStyle/>
        <a:p>
          <a:endParaRPr lang="en-US"/>
        </a:p>
      </dgm:t>
    </dgm:pt>
    <dgm:pt modelId="{E4654680-A2C0-4302-A887-A0BA97C90EE6}">
      <dgm:prSet/>
      <dgm:spPr/>
      <dgm:t>
        <a:bodyPr/>
        <a:lstStyle/>
        <a:p>
          <a:r>
            <a:rPr lang="en-US" b="1" i="0" baseline="0"/>
            <a:t>Earth’s Orbit Shape</a:t>
          </a:r>
          <a:r>
            <a:rPr lang="en-US" b="0" i="0" baseline="0"/>
            <a:t> – Earth’s path around the Sun is slightly elliptical, but the tilt is the main cause of seasons. </a:t>
          </a:r>
          <a:endParaRPr lang="en-US"/>
        </a:p>
      </dgm:t>
    </dgm:pt>
    <dgm:pt modelId="{6F51B527-BDCA-4768-BF46-01D7B5608419}" type="parTrans" cxnId="{B29570CF-51E3-46A6-8495-166E645E79B6}">
      <dgm:prSet/>
      <dgm:spPr/>
      <dgm:t>
        <a:bodyPr/>
        <a:lstStyle/>
        <a:p>
          <a:endParaRPr lang="en-US"/>
        </a:p>
      </dgm:t>
    </dgm:pt>
    <dgm:pt modelId="{9A6588DC-E645-4CD4-8FD1-CA3086E50CF4}" type="sibTrans" cxnId="{B29570CF-51E3-46A6-8495-166E645E79B6}">
      <dgm:prSet/>
      <dgm:spPr/>
      <dgm:t>
        <a:bodyPr/>
        <a:lstStyle/>
        <a:p>
          <a:endParaRPr lang="en-US"/>
        </a:p>
      </dgm:t>
    </dgm:pt>
    <dgm:pt modelId="{4362F86E-8371-42D2-91DE-963CD5186EDB}" type="pres">
      <dgm:prSet presAssocID="{7D8CABCC-FD6B-40E8-A14E-FCBD04C1177C}" presName="vert0" presStyleCnt="0">
        <dgm:presLayoutVars>
          <dgm:dir/>
          <dgm:animOne val="branch"/>
          <dgm:animLvl val="lvl"/>
        </dgm:presLayoutVars>
      </dgm:prSet>
      <dgm:spPr/>
    </dgm:pt>
    <dgm:pt modelId="{DAA4C847-BC3E-4AB2-825F-0D4F37A8C728}" type="pres">
      <dgm:prSet presAssocID="{73F8BB61-5EBE-4235-BB7F-D32747FDECB1}" presName="thickLine" presStyleLbl="alignNode1" presStyleIdx="0" presStyleCnt="8"/>
      <dgm:spPr/>
    </dgm:pt>
    <dgm:pt modelId="{60F325FD-D7D6-4023-A59B-6CFA4086F551}" type="pres">
      <dgm:prSet presAssocID="{73F8BB61-5EBE-4235-BB7F-D32747FDECB1}" presName="horz1" presStyleCnt="0"/>
      <dgm:spPr/>
    </dgm:pt>
    <dgm:pt modelId="{5C51599F-69E9-4F88-8C5D-C86E319A93CA}" type="pres">
      <dgm:prSet presAssocID="{73F8BB61-5EBE-4235-BB7F-D32747FDECB1}" presName="tx1" presStyleLbl="revTx" presStyleIdx="0" presStyleCnt="8"/>
      <dgm:spPr/>
    </dgm:pt>
    <dgm:pt modelId="{AF830B37-533E-4009-B979-376085F5F374}" type="pres">
      <dgm:prSet presAssocID="{73F8BB61-5EBE-4235-BB7F-D32747FDECB1}" presName="vert1" presStyleCnt="0"/>
      <dgm:spPr/>
    </dgm:pt>
    <dgm:pt modelId="{E1F1BADF-A2EE-40D4-B31A-CBCBC787AC14}" type="pres">
      <dgm:prSet presAssocID="{CEEDE300-A9FF-4B92-988E-79F5AF623EB7}" presName="thickLine" presStyleLbl="alignNode1" presStyleIdx="1" presStyleCnt="8"/>
      <dgm:spPr/>
    </dgm:pt>
    <dgm:pt modelId="{8467EB3B-925F-4194-BC18-BFB4D5EE0ACA}" type="pres">
      <dgm:prSet presAssocID="{CEEDE300-A9FF-4B92-988E-79F5AF623EB7}" presName="horz1" presStyleCnt="0"/>
      <dgm:spPr/>
    </dgm:pt>
    <dgm:pt modelId="{B7406E9A-DC83-466D-8553-0A81A6CEC940}" type="pres">
      <dgm:prSet presAssocID="{CEEDE300-A9FF-4B92-988E-79F5AF623EB7}" presName="tx1" presStyleLbl="revTx" presStyleIdx="1" presStyleCnt="8"/>
      <dgm:spPr/>
    </dgm:pt>
    <dgm:pt modelId="{F91D441C-4ABB-4979-88A6-E5020EF38C6F}" type="pres">
      <dgm:prSet presAssocID="{CEEDE300-A9FF-4B92-988E-79F5AF623EB7}" presName="vert1" presStyleCnt="0"/>
      <dgm:spPr/>
    </dgm:pt>
    <dgm:pt modelId="{30A2FBD8-EAD0-476B-84B9-791D4403CB5E}" type="pres">
      <dgm:prSet presAssocID="{BE02F708-2D9A-4380-B8CD-DDD7B46ED8B7}" presName="thickLine" presStyleLbl="alignNode1" presStyleIdx="2" presStyleCnt="8"/>
      <dgm:spPr/>
    </dgm:pt>
    <dgm:pt modelId="{3AD75A41-049F-42BA-BB65-76D0CC8D58D7}" type="pres">
      <dgm:prSet presAssocID="{BE02F708-2D9A-4380-B8CD-DDD7B46ED8B7}" presName="horz1" presStyleCnt="0"/>
      <dgm:spPr/>
    </dgm:pt>
    <dgm:pt modelId="{A1A6C2CC-C8E4-4241-A86B-39EFCFFA87BA}" type="pres">
      <dgm:prSet presAssocID="{BE02F708-2D9A-4380-B8CD-DDD7B46ED8B7}" presName="tx1" presStyleLbl="revTx" presStyleIdx="2" presStyleCnt="8"/>
      <dgm:spPr/>
    </dgm:pt>
    <dgm:pt modelId="{A11CC91F-A17A-4969-91B6-DFA128E3A7B3}" type="pres">
      <dgm:prSet presAssocID="{BE02F708-2D9A-4380-B8CD-DDD7B46ED8B7}" presName="vert1" presStyleCnt="0"/>
      <dgm:spPr/>
    </dgm:pt>
    <dgm:pt modelId="{14A07842-52AB-4465-B69E-6049AD5F75E3}" type="pres">
      <dgm:prSet presAssocID="{D5B5F70E-21FC-4CCC-817D-2C1564BB87A6}" presName="thickLine" presStyleLbl="alignNode1" presStyleIdx="3" presStyleCnt="8"/>
      <dgm:spPr/>
    </dgm:pt>
    <dgm:pt modelId="{A608BACD-9E0B-436B-A659-CC81340EA8C8}" type="pres">
      <dgm:prSet presAssocID="{D5B5F70E-21FC-4CCC-817D-2C1564BB87A6}" presName="horz1" presStyleCnt="0"/>
      <dgm:spPr/>
    </dgm:pt>
    <dgm:pt modelId="{6BB22B00-1D06-43B5-A71F-F17CAF6FF84F}" type="pres">
      <dgm:prSet presAssocID="{D5B5F70E-21FC-4CCC-817D-2C1564BB87A6}" presName="tx1" presStyleLbl="revTx" presStyleIdx="3" presStyleCnt="8"/>
      <dgm:spPr/>
    </dgm:pt>
    <dgm:pt modelId="{D2464E63-43C3-40E9-8D15-C319F8C24157}" type="pres">
      <dgm:prSet presAssocID="{D5B5F70E-21FC-4CCC-817D-2C1564BB87A6}" presName="vert1" presStyleCnt="0"/>
      <dgm:spPr/>
    </dgm:pt>
    <dgm:pt modelId="{9AA20D0B-81BF-49BE-9B78-382AF4609621}" type="pres">
      <dgm:prSet presAssocID="{25DD09C7-E78A-4DF4-92CE-BD679B990675}" presName="thickLine" presStyleLbl="alignNode1" presStyleIdx="4" presStyleCnt="8"/>
      <dgm:spPr/>
    </dgm:pt>
    <dgm:pt modelId="{0A71CBE1-DC11-4D0B-8783-6C6D89E0AA8C}" type="pres">
      <dgm:prSet presAssocID="{25DD09C7-E78A-4DF4-92CE-BD679B990675}" presName="horz1" presStyleCnt="0"/>
      <dgm:spPr/>
    </dgm:pt>
    <dgm:pt modelId="{B46435D9-4738-47BA-89D1-CB42D9273DBE}" type="pres">
      <dgm:prSet presAssocID="{25DD09C7-E78A-4DF4-92CE-BD679B990675}" presName="tx1" presStyleLbl="revTx" presStyleIdx="4" presStyleCnt="8"/>
      <dgm:spPr/>
    </dgm:pt>
    <dgm:pt modelId="{273AE0A4-10B4-4028-B4A4-9E1B02AD378C}" type="pres">
      <dgm:prSet presAssocID="{25DD09C7-E78A-4DF4-92CE-BD679B990675}" presName="vert1" presStyleCnt="0"/>
      <dgm:spPr/>
    </dgm:pt>
    <dgm:pt modelId="{A62FC7CC-EF2C-4A01-B6C5-65DA13F03A8A}" type="pres">
      <dgm:prSet presAssocID="{25F8AE19-F41A-48C2-9CB0-F2C08BCC48C1}" presName="thickLine" presStyleLbl="alignNode1" presStyleIdx="5" presStyleCnt="8"/>
      <dgm:spPr/>
    </dgm:pt>
    <dgm:pt modelId="{7A3F9A01-B602-4FAD-893F-8FE4882C26BC}" type="pres">
      <dgm:prSet presAssocID="{25F8AE19-F41A-48C2-9CB0-F2C08BCC48C1}" presName="horz1" presStyleCnt="0"/>
      <dgm:spPr/>
    </dgm:pt>
    <dgm:pt modelId="{429481D6-0C95-47E0-9EC5-E13F95046A76}" type="pres">
      <dgm:prSet presAssocID="{25F8AE19-F41A-48C2-9CB0-F2C08BCC48C1}" presName="tx1" presStyleLbl="revTx" presStyleIdx="5" presStyleCnt="8"/>
      <dgm:spPr/>
    </dgm:pt>
    <dgm:pt modelId="{EC35ECE4-FD2A-4BFD-8FE6-7DCBC40192CA}" type="pres">
      <dgm:prSet presAssocID="{25F8AE19-F41A-48C2-9CB0-F2C08BCC48C1}" presName="vert1" presStyleCnt="0"/>
      <dgm:spPr/>
    </dgm:pt>
    <dgm:pt modelId="{D21C4A14-EFB3-40D8-B02C-FD61708CF636}" type="pres">
      <dgm:prSet presAssocID="{3643C689-4E04-4316-8194-18D54BB8B25B}" presName="thickLine" presStyleLbl="alignNode1" presStyleIdx="6" presStyleCnt="8"/>
      <dgm:spPr/>
    </dgm:pt>
    <dgm:pt modelId="{C725958B-0AAA-468E-947F-BBEA2B763F6D}" type="pres">
      <dgm:prSet presAssocID="{3643C689-4E04-4316-8194-18D54BB8B25B}" presName="horz1" presStyleCnt="0"/>
      <dgm:spPr/>
    </dgm:pt>
    <dgm:pt modelId="{8C90283B-79CC-4333-BBF7-99CA6D09D853}" type="pres">
      <dgm:prSet presAssocID="{3643C689-4E04-4316-8194-18D54BB8B25B}" presName="tx1" presStyleLbl="revTx" presStyleIdx="6" presStyleCnt="8"/>
      <dgm:spPr/>
    </dgm:pt>
    <dgm:pt modelId="{4D3331B8-912E-4079-8F12-9A9051131B51}" type="pres">
      <dgm:prSet presAssocID="{3643C689-4E04-4316-8194-18D54BB8B25B}" presName="vert1" presStyleCnt="0"/>
      <dgm:spPr/>
    </dgm:pt>
    <dgm:pt modelId="{B5F47CE3-44E3-4819-91D3-E6FD34211032}" type="pres">
      <dgm:prSet presAssocID="{E4654680-A2C0-4302-A887-A0BA97C90EE6}" presName="thickLine" presStyleLbl="alignNode1" presStyleIdx="7" presStyleCnt="8"/>
      <dgm:spPr/>
    </dgm:pt>
    <dgm:pt modelId="{DB820EF5-3248-4478-A46D-E1156B4BA2E0}" type="pres">
      <dgm:prSet presAssocID="{E4654680-A2C0-4302-A887-A0BA97C90EE6}" presName="horz1" presStyleCnt="0"/>
      <dgm:spPr/>
    </dgm:pt>
    <dgm:pt modelId="{8999F2B5-CDC7-4059-B29D-21283F66C796}" type="pres">
      <dgm:prSet presAssocID="{E4654680-A2C0-4302-A887-A0BA97C90EE6}" presName="tx1" presStyleLbl="revTx" presStyleIdx="7" presStyleCnt="8"/>
      <dgm:spPr/>
    </dgm:pt>
    <dgm:pt modelId="{0148AAB6-2FC3-4F14-A35F-929FEF752DBF}" type="pres">
      <dgm:prSet presAssocID="{E4654680-A2C0-4302-A887-A0BA97C90EE6}" presName="vert1" presStyleCnt="0"/>
      <dgm:spPr/>
    </dgm:pt>
  </dgm:ptLst>
  <dgm:cxnLst>
    <dgm:cxn modelId="{A0A9F10F-6224-4D2F-AC03-B9DEA8A834A1}" type="presOf" srcId="{7D8CABCC-FD6B-40E8-A14E-FCBD04C1177C}" destId="{4362F86E-8371-42D2-91DE-963CD5186EDB}" srcOrd="0" destOrd="0" presId="urn:microsoft.com/office/officeart/2008/layout/LinedList"/>
    <dgm:cxn modelId="{EF8F471E-FD08-479F-9CC7-528BF8C1163B}" srcId="{7D8CABCC-FD6B-40E8-A14E-FCBD04C1177C}" destId="{CEEDE300-A9FF-4B92-988E-79F5AF623EB7}" srcOrd="1" destOrd="0" parTransId="{DA1C0F3A-D5D5-438E-91F9-50E3D7C3E0BF}" sibTransId="{EC35821A-9487-4404-B9ED-8DA0AD20D48E}"/>
    <dgm:cxn modelId="{08B72D27-3E00-45D2-A956-01E02E379A06}" type="presOf" srcId="{25F8AE19-F41A-48C2-9CB0-F2C08BCC48C1}" destId="{429481D6-0C95-47E0-9EC5-E13F95046A76}" srcOrd="0" destOrd="0" presId="urn:microsoft.com/office/officeart/2008/layout/LinedList"/>
    <dgm:cxn modelId="{8E1F413F-0213-4DC3-BAE5-30C7E1268FEC}" srcId="{7D8CABCC-FD6B-40E8-A14E-FCBD04C1177C}" destId="{3643C689-4E04-4316-8194-18D54BB8B25B}" srcOrd="6" destOrd="0" parTransId="{EA9C5061-84C9-460E-8FCE-B97C297758DA}" sibTransId="{BD04931B-A8F7-43FC-A0A8-458B0320D9F6}"/>
    <dgm:cxn modelId="{425F3D49-D29D-408E-A255-98CA41BBD94D}" srcId="{7D8CABCC-FD6B-40E8-A14E-FCBD04C1177C}" destId="{73F8BB61-5EBE-4235-BB7F-D32747FDECB1}" srcOrd="0" destOrd="0" parTransId="{FB5E5F00-AEC3-4554-8E14-F6A1F55A6EDD}" sibTransId="{9291DC87-0471-400D-8DF9-67782744DF98}"/>
    <dgm:cxn modelId="{EA3E0E4C-2B2B-48D4-B259-2D045ED72A70}" srcId="{7D8CABCC-FD6B-40E8-A14E-FCBD04C1177C}" destId="{25F8AE19-F41A-48C2-9CB0-F2C08BCC48C1}" srcOrd="5" destOrd="0" parTransId="{7743363F-9488-4C67-905D-91541299AD79}" sibTransId="{BFD4FDEB-7410-42FE-9CF7-78DC27B0A78C}"/>
    <dgm:cxn modelId="{08B0A270-C432-4765-8E2A-9BE8EC06F53B}" srcId="{7D8CABCC-FD6B-40E8-A14E-FCBD04C1177C}" destId="{D5B5F70E-21FC-4CCC-817D-2C1564BB87A6}" srcOrd="3" destOrd="0" parTransId="{5C09AC65-0332-4843-8386-1D098DECD6EC}" sibTransId="{229D3E3D-D884-4704-BBEE-56A7B0F34A48}"/>
    <dgm:cxn modelId="{3CE38F7F-34C7-4C29-8983-1473B1A9CE93}" type="presOf" srcId="{3643C689-4E04-4316-8194-18D54BB8B25B}" destId="{8C90283B-79CC-4333-BBF7-99CA6D09D853}" srcOrd="0" destOrd="0" presId="urn:microsoft.com/office/officeart/2008/layout/LinedList"/>
    <dgm:cxn modelId="{524A0586-FFD5-4372-AB7A-4A77ED8F0602}" srcId="{7D8CABCC-FD6B-40E8-A14E-FCBD04C1177C}" destId="{BE02F708-2D9A-4380-B8CD-DDD7B46ED8B7}" srcOrd="2" destOrd="0" parTransId="{372F76B9-167F-4551-A499-E6EF99933946}" sibTransId="{4F8F4C00-C674-4E70-9CCC-150D26551ECF}"/>
    <dgm:cxn modelId="{13C8C3A5-04CE-4073-9C71-22E9179CC739}" type="presOf" srcId="{D5B5F70E-21FC-4CCC-817D-2C1564BB87A6}" destId="{6BB22B00-1D06-43B5-A71F-F17CAF6FF84F}" srcOrd="0" destOrd="0" presId="urn:microsoft.com/office/officeart/2008/layout/LinedList"/>
    <dgm:cxn modelId="{6213C5B9-33A2-40AF-9605-6B183FA56594}" srcId="{7D8CABCC-FD6B-40E8-A14E-FCBD04C1177C}" destId="{25DD09C7-E78A-4DF4-92CE-BD679B990675}" srcOrd="4" destOrd="0" parTransId="{5146E53E-7556-477E-8AEF-E4A806572F9A}" sibTransId="{9A6253A7-D5F0-430E-A9B3-5FB5A039CDF8}"/>
    <dgm:cxn modelId="{B65376BB-F583-47E0-9FF4-B5D5851D3671}" type="presOf" srcId="{CEEDE300-A9FF-4B92-988E-79F5AF623EB7}" destId="{B7406E9A-DC83-466D-8553-0A81A6CEC940}" srcOrd="0" destOrd="0" presId="urn:microsoft.com/office/officeart/2008/layout/LinedList"/>
    <dgm:cxn modelId="{8D5A1DBF-5020-4D28-BE15-2B7ED7090B70}" type="presOf" srcId="{73F8BB61-5EBE-4235-BB7F-D32747FDECB1}" destId="{5C51599F-69E9-4F88-8C5D-C86E319A93CA}" srcOrd="0" destOrd="0" presId="urn:microsoft.com/office/officeart/2008/layout/LinedList"/>
    <dgm:cxn modelId="{117268CF-AEBC-46FD-B585-7A972D6CF4FA}" type="presOf" srcId="{25DD09C7-E78A-4DF4-92CE-BD679B990675}" destId="{B46435D9-4738-47BA-89D1-CB42D9273DBE}" srcOrd="0" destOrd="0" presId="urn:microsoft.com/office/officeart/2008/layout/LinedList"/>
    <dgm:cxn modelId="{B29570CF-51E3-46A6-8495-166E645E79B6}" srcId="{7D8CABCC-FD6B-40E8-A14E-FCBD04C1177C}" destId="{E4654680-A2C0-4302-A887-A0BA97C90EE6}" srcOrd="7" destOrd="0" parTransId="{6F51B527-BDCA-4768-BF46-01D7B5608419}" sibTransId="{9A6588DC-E645-4CD4-8FD1-CA3086E50CF4}"/>
    <dgm:cxn modelId="{EC308AD3-1561-4156-BB34-1457773F56DA}" type="presOf" srcId="{BE02F708-2D9A-4380-B8CD-DDD7B46ED8B7}" destId="{A1A6C2CC-C8E4-4241-A86B-39EFCFFA87BA}" srcOrd="0" destOrd="0" presId="urn:microsoft.com/office/officeart/2008/layout/LinedList"/>
    <dgm:cxn modelId="{7E0718E9-9972-453F-A77A-01844BF21FB4}" type="presOf" srcId="{E4654680-A2C0-4302-A887-A0BA97C90EE6}" destId="{8999F2B5-CDC7-4059-B29D-21283F66C796}" srcOrd="0" destOrd="0" presId="urn:microsoft.com/office/officeart/2008/layout/LinedList"/>
    <dgm:cxn modelId="{20422808-5C15-4B87-A205-10D2A3D9784E}" type="presParOf" srcId="{4362F86E-8371-42D2-91DE-963CD5186EDB}" destId="{DAA4C847-BC3E-4AB2-825F-0D4F37A8C728}" srcOrd="0" destOrd="0" presId="urn:microsoft.com/office/officeart/2008/layout/LinedList"/>
    <dgm:cxn modelId="{53B04537-4A9C-43B5-8963-9148197735A5}" type="presParOf" srcId="{4362F86E-8371-42D2-91DE-963CD5186EDB}" destId="{60F325FD-D7D6-4023-A59B-6CFA4086F551}" srcOrd="1" destOrd="0" presId="urn:microsoft.com/office/officeart/2008/layout/LinedList"/>
    <dgm:cxn modelId="{7BCE643D-2C3A-41E3-95AC-34E5C828FC4E}" type="presParOf" srcId="{60F325FD-D7D6-4023-A59B-6CFA4086F551}" destId="{5C51599F-69E9-4F88-8C5D-C86E319A93CA}" srcOrd="0" destOrd="0" presId="urn:microsoft.com/office/officeart/2008/layout/LinedList"/>
    <dgm:cxn modelId="{6421676E-9ABB-445F-B118-530D44AC4929}" type="presParOf" srcId="{60F325FD-D7D6-4023-A59B-6CFA4086F551}" destId="{AF830B37-533E-4009-B979-376085F5F374}" srcOrd="1" destOrd="0" presId="urn:microsoft.com/office/officeart/2008/layout/LinedList"/>
    <dgm:cxn modelId="{E01322AE-D2BA-4B46-9268-F3D9B98B96F5}" type="presParOf" srcId="{4362F86E-8371-42D2-91DE-963CD5186EDB}" destId="{E1F1BADF-A2EE-40D4-B31A-CBCBC787AC14}" srcOrd="2" destOrd="0" presId="urn:microsoft.com/office/officeart/2008/layout/LinedList"/>
    <dgm:cxn modelId="{010CF229-2FDE-426B-90DE-ADA4E7BD3E59}" type="presParOf" srcId="{4362F86E-8371-42D2-91DE-963CD5186EDB}" destId="{8467EB3B-925F-4194-BC18-BFB4D5EE0ACA}" srcOrd="3" destOrd="0" presId="urn:microsoft.com/office/officeart/2008/layout/LinedList"/>
    <dgm:cxn modelId="{073F8676-5C00-4C72-9498-B069BAB1BF61}" type="presParOf" srcId="{8467EB3B-925F-4194-BC18-BFB4D5EE0ACA}" destId="{B7406E9A-DC83-466D-8553-0A81A6CEC940}" srcOrd="0" destOrd="0" presId="urn:microsoft.com/office/officeart/2008/layout/LinedList"/>
    <dgm:cxn modelId="{EA4CD37E-8B11-421E-BE97-F96BEAEA7FD3}" type="presParOf" srcId="{8467EB3B-925F-4194-BC18-BFB4D5EE0ACA}" destId="{F91D441C-4ABB-4979-88A6-E5020EF38C6F}" srcOrd="1" destOrd="0" presId="urn:microsoft.com/office/officeart/2008/layout/LinedList"/>
    <dgm:cxn modelId="{908B5CD9-A77C-4593-A75C-D087994EBC9D}" type="presParOf" srcId="{4362F86E-8371-42D2-91DE-963CD5186EDB}" destId="{30A2FBD8-EAD0-476B-84B9-791D4403CB5E}" srcOrd="4" destOrd="0" presId="urn:microsoft.com/office/officeart/2008/layout/LinedList"/>
    <dgm:cxn modelId="{4F592118-0E1A-4DA1-8FA5-D3C7569D6251}" type="presParOf" srcId="{4362F86E-8371-42D2-91DE-963CD5186EDB}" destId="{3AD75A41-049F-42BA-BB65-76D0CC8D58D7}" srcOrd="5" destOrd="0" presId="urn:microsoft.com/office/officeart/2008/layout/LinedList"/>
    <dgm:cxn modelId="{239EB385-4250-4D01-A36A-61B90C3E1463}" type="presParOf" srcId="{3AD75A41-049F-42BA-BB65-76D0CC8D58D7}" destId="{A1A6C2CC-C8E4-4241-A86B-39EFCFFA87BA}" srcOrd="0" destOrd="0" presId="urn:microsoft.com/office/officeart/2008/layout/LinedList"/>
    <dgm:cxn modelId="{4FE4E127-6B29-4D1A-B4AC-F99F51D99211}" type="presParOf" srcId="{3AD75A41-049F-42BA-BB65-76D0CC8D58D7}" destId="{A11CC91F-A17A-4969-91B6-DFA128E3A7B3}" srcOrd="1" destOrd="0" presId="urn:microsoft.com/office/officeart/2008/layout/LinedList"/>
    <dgm:cxn modelId="{F1EEF6AC-5931-4B49-BFB5-2B0EAC0F09A5}" type="presParOf" srcId="{4362F86E-8371-42D2-91DE-963CD5186EDB}" destId="{14A07842-52AB-4465-B69E-6049AD5F75E3}" srcOrd="6" destOrd="0" presId="urn:microsoft.com/office/officeart/2008/layout/LinedList"/>
    <dgm:cxn modelId="{8B09056B-FDB1-491F-85DC-A728EF7AC5DC}" type="presParOf" srcId="{4362F86E-8371-42D2-91DE-963CD5186EDB}" destId="{A608BACD-9E0B-436B-A659-CC81340EA8C8}" srcOrd="7" destOrd="0" presId="urn:microsoft.com/office/officeart/2008/layout/LinedList"/>
    <dgm:cxn modelId="{AED1198C-1741-4258-B5A0-D5BF2D9F94DA}" type="presParOf" srcId="{A608BACD-9E0B-436B-A659-CC81340EA8C8}" destId="{6BB22B00-1D06-43B5-A71F-F17CAF6FF84F}" srcOrd="0" destOrd="0" presId="urn:microsoft.com/office/officeart/2008/layout/LinedList"/>
    <dgm:cxn modelId="{8986A95E-B539-4A67-AE37-063151F72DE0}" type="presParOf" srcId="{A608BACD-9E0B-436B-A659-CC81340EA8C8}" destId="{D2464E63-43C3-40E9-8D15-C319F8C24157}" srcOrd="1" destOrd="0" presId="urn:microsoft.com/office/officeart/2008/layout/LinedList"/>
    <dgm:cxn modelId="{BE8D344E-6F24-4C43-8F6F-F88D244B84BF}" type="presParOf" srcId="{4362F86E-8371-42D2-91DE-963CD5186EDB}" destId="{9AA20D0B-81BF-49BE-9B78-382AF4609621}" srcOrd="8" destOrd="0" presId="urn:microsoft.com/office/officeart/2008/layout/LinedList"/>
    <dgm:cxn modelId="{BEC35511-B872-420D-B542-857D9D83F878}" type="presParOf" srcId="{4362F86E-8371-42D2-91DE-963CD5186EDB}" destId="{0A71CBE1-DC11-4D0B-8783-6C6D89E0AA8C}" srcOrd="9" destOrd="0" presId="urn:microsoft.com/office/officeart/2008/layout/LinedList"/>
    <dgm:cxn modelId="{8FE16CA4-AAA0-449D-A57E-C637FDB58CA8}" type="presParOf" srcId="{0A71CBE1-DC11-4D0B-8783-6C6D89E0AA8C}" destId="{B46435D9-4738-47BA-89D1-CB42D9273DBE}" srcOrd="0" destOrd="0" presId="urn:microsoft.com/office/officeart/2008/layout/LinedList"/>
    <dgm:cxn modelId="{8C6A8674-0579-402E-B724-4F58F4E9492E}" type="presParOf" srcId="{0A71CBE1-DC11-4D0B-8783-6C6D89E0AA8C}" destId="{273AE0A4-10B4-4028-B4A4-9E1B02AD378C}" srcOrd="1" destOrd="0" presId="urn:microsoft.com/office/officeart/2008/layout/LinedList"/>
    <dgm:cxn modelId="{CAB54883-C1F6-48B3-91AF-54A508357275}" type="presParOf" srcId="{4362F86E-8371-42D2-91DE-963CD5186EDB}" destId="{A62FC7CC-EF2C-4A01-B6C5-65DA13F03A8A}" srcOrd="10" destOrd="0" presId="urn:microsoft.com/office/officeart/2008/layout/LinedList"/>
    <dgm:cxn modelId="{60B41B00-A30D-475A-8C1F-8C26F9ACA20F}" type="presParOf" srcId="{4362F86E-8371-42D2-91DE-963CD5186EDB}" destId="{7A3F9A01-B602-4FAD-893F-8FE4882C26BC}" srcOrd="11" destOrd="0" presId="urn:microsoft.com/office/officeart/2008/layout/LinedList"/>
    <dgm:cxn modelId="{BC90C2AA-D96E-4281-A680-80C0AF5A12A4}" type="presParOf" srcId="{7A3F9A01-B602-4FAD-893F-8FE4882C26BC}" destId="{429481D6-0C95-47E0-9EC5-E13F95046A76}" srcOrd="0" destOrd="0" presId="urn:microsoft.com/office/officeart/2008/layout/LinedList"/>
    <dgm:cxn modelId="{595CFBB9-0FC0-466D-BF42-ECC438FE2623}" type="presParOf" srcId="{7A3F9A01-B602-4FAD-893F-8FE4882C26BC}" destId="{EC35ECE4-FD2A-4BFD-8FE6-7DCBC40192CA}" srcOrd="1" destOrd="0" presId="urn:microsoft.com/office/officeart/2008/layout/LinedList"/>
    <dgm:cxn modelId="{D2817387-061A-40B5-8FC8-04EBAFCE7844}" type="presParOf" srcId="{4362F86E-8371-42D2-91DE-963CD5186EDB}" destId="{D21C4A14-EFB3-40D8-B02C-FD61708CF636}" srcOrd="12" destOrd="0" presId="urn:microsoft.com/office/officeart/2008/layout/LinedList"/>
    <dgm:cxn modelId="{C7B0EDAA-8E42-437F-90EA-FCAEDAECE967}" type="presParOf" srcId="{4362F86E-8371-42D2-91DE-963CD5186EDB}" destId="{C725958B-0AAA-468E-947F-BBEA2B763F6D}" srcOrd="13" destOrd="0" presId="urn:microsoft.com/office/officeart/2008/layout/LinedList"/>
    <dgm:cxn modelId="{358A18F4-FD8E-41DB-AEBC-E7224FC9BAE0}" type="presParOf" srcId="{C725958B-0AAA-468E-947F-BBEA2B763F6D}" destId="{8C90283B-79CC-4333-BBF7-99CA6D09D853}" srcOrd="0" destOrd="0" presId="urn:microsoft.com/office/officeart/2008/layout/LinedList"/>
    <dgm:cxn modelId="{F74EFD54-26A7-4A9C-82BD-0B0216A32FB9}" type="presParOf" srcId="{C725958B-0AAA-468E-947F-BBEA2B763F6D}" destId="{4D3331B8-912E-4079-8F12-9A9051131B51}" srcOrd="1" destOrd="0" presId="urn:microsoft.com/office/officeart/2008/layout/LinedList"/>
    <dgm:cxn modelId="{1ACCACF9-EE1F-4EA7-848A-3DE1A23D055B}" type="presParOf" srcId="{4362F86E-8371-42D2-91DE-963CD5186EDB}" destId="{B5F47CE3-44E3-4819-91D3-E6FD34211032}" srcOrd="14" destOrd="0" presId="urn:microsoft.com/office/officeart/2008/layout/LinedList"/>
    <dgm:cxn modelId="{022C9663-CDB8-476E-8873-D9C656EAB95E}" type="presParOf" srcId="{4362F86E-8371-42D2-91DE-963CD5186EDB}" destId="{DB820EF5-3248-4478-A46D-E1156B4BA2E0}" srcOrd="15" destOrd="0" presId="urn:microsoft.com/office/officeart/2008/layout/LinedList"/>
    <dgm:cxn modelId="{CC1A2DDE-061B-499A-BD3A-5FDBDCB9BE11}" type="presParOf" srcId="{DB820EF5-3248-4478-A46D-E1156B4BA2E0}" destId="{8999F2B5-CDC7-4059-B29D-21283F66C796}" srcOrd="0" destOrd="0" presId="urn:microsoft.com/office/officeart/2008/layout/LinedList"/>
    <dgm:cxn modelId="{62542EF6-0488-48EE-BD4A-D920239B6EAF}" type="presParOf" srcId="{DB820EF5-3248-4478-A46D-E1156B4BA2E0}" destId="{0148AAB6-2FC3-4F14-A35F-929FEF752DB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DAFEF9F-F41D-42FF-BD21-4EC7C78C7A00}"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2380BC2C-E96B-4C85-BD30-325336C9E2B9}">
      <dgm:prSet/>
      <dgm:spPr/>
      <dgm:t>
        <a:bodyPr/>
        <a:lstStyle/>
        <a:p>
          <a:pPr>
            <a:lnSpc>
              <a:spcPct val="100000"/>
            </a:lnSpc>
          </a:pPr>
          <a:r>
            <a:rPr lang="en-US" b="0" i="0" baseline="0" dirty="0"/>
            <a:t>What causes day and night?</a:t>
          </a:r>
          <a:endParaRPr lang="en-US" dirty="0"/>
        </a:p>
      </dgm:t>
    </dgm:pt>
    <dgm:pt modelId="{EBFBAB42-C21D-4B79-A617-EC891E706448}" type="parTrans" cxnId="{96B99AB6-A4A5-47E1-ABE6-962E4A41306F}">
      <dgm:prSet/>
      <dgm:spPr/>
      <dgm:t>
        <a:bodyPr/>
        <a:lstStyle/>
        <a:p>
          <a:endParaRPr lang="en-US"/>
        </a:p>
      </dgm:t>
    </dgm:pt>
    <dgm:pt modelId="{0A234D7A-27A0-44CA-B280-7D75010C83C6}" type="sibTrans" cxnId="{96B99AB6-A4A5-47E1-ABE6-962E4A41306F}">
      <dgm:prSet/>
      <dgm:spPr/>
      <dgm:t>
        <a:bodyPr/>
        <a:lstStyle/>
        <a:p>
          <a:endParaRPr lang="en-US"/>
        </a:p>
      </dgm:t>
    </dgm:pt>
    <dgm:pt modelId="{EC291313-8AE3-469D-87C9-CC8BAFA3CE4F}">
      <dgm:prSet/>
      <dgm:spPr/>
      <dgm:t>
        <a:bodyPr/>
        <a:lstStyle/>
        <a:p>
          <a:pPr>
            <a:lnSpc>
              <a:spcPct val="100000"/>
            </a:lnSpc>
          </a:pPr>
          <a:r>
            <a:rPr lang="en-US" b="0" i="0" baseline="0"/>
            <a:t>What causes the seasons?</a:t>
          </a:r>
          <a:endParaRPr lang="en-US"/>
        </a:p>
      </dgm:t>
    </dgm:pt>
    <dgm:pt modelId="{BF451E4F-4E47-4A2D-BFD8-D143CE0B1230}" type="parTrans" cxnId="{C01CD3A0-B24B-46A8-96ED-87198663B427}">
      <dgm:prSet/>
      <dgm:spPr/>
      <dgm:t>
        <a:bodyPr/>
        <a:lstStyle/>
        <a:p>
          <a:endParaRPr lang="en-US"/>
        </a:p>
      </dgm:t>
    </dgm:pt>
    <dgm:pt modelId="{BE92A27D-3180-4E38-A441-64884C873148}" type="sibTrans" cxnId="{C01CD3A0-B24B-46A8-96ED-87198663B427}">
      <dgm:prSet/>
      <dgm:spPr/>
      <dgm:t>
        <a:bodyPr/>
        <a:lstStyle/>
        <a:p>
          <a:endParaRPr lang="en-US"/>
        </a:p>
      </dgm:t>
    </dgm:pt>
    <dgm:pt modelId="{7ECCAA76-F223-4D94-A16D-64422FF8F6B9}">
      <dgm:prSet/>
      <dgm:spPr/>
      <dgm:t>
        <a:bodyPr/>
        <a:lstStyle/>
        <a:p>
          <a:pPr>
            <a:lnSpc>
              <a:spcPct val="100000"/>
            </a:lnSpc>
          </a:pPr>
          <a:r>
            <a:rPr lang="en-US" b="0" i="0" baseline="0"/>
            <a:t>Why is Earth’s tilt important? </a:t>
          </a:r>
          <a:endParaRPr lang="en-US"/>
        </a:p>
      </dgm:t>
    </dgm:pt>
    <dgm:pt modelId="{88A0433A-563C-461B-AF0C-3698BE767FE0}" type="parTrans" cxnId="{9071C375-64C1-4018-8F88-538EC01135D8}">
      <dgm:prSet/>
      <dgm:spPr/>
      <dgm:t>
        <a:bodyPr/>
        <a:lstStyle/>
        <a:p>
          <a:endParaRPr lang="en-US"/>
        </a:p>
      </dgm:t>
    </dgm:pt>
    <dgm:pt modelId="{8D4E9C72-2F2D-4084-B224-E8A1F6A04E6D}" type="sibTrans" cxnId="{9071C375-64C1-4018-8F88-538EC01135D8}">
      <dgm:prSet/>
      <dgm:spPr/>
      <dgm:t>
        <a:bodyPr/>
        <a:lstStyle/>
        <a:p>
          <a:endParaRPr lang="en-US"/>
        </a:p>
      </dgm:t>
    </dgm:pt>
    <dgm:pt modelId="{99BC70FA-5C3D-4DFE-9A15-A0F820DF4AB8}" type="pres">
      <dgm:prSet presAssocID="{8DAFEF9F-F41D-42FF-BD21-4EC7C78C7A00}" presName="root" presStyleCnt="0">
        <dgm:presLayoutVars>
          <dgm:dir/>
          <dgm:resizeHandles val="exact"/>
        </dgm:presLayoutVars>
      </dgm:prSet>
      <dgm:spPr/>
    </dgm:pt>
    <dgm:pt modelId="{9187889C-561F-46CB-BDA2-6A60092D7B47}" type="pres">
      <dgm:prSet presAssocID="{2380BC2C-E96B-4C85-BD30-325336C9E2B9}" presName="compNode" presStyleCnt="0"/>
      <dgm:spPr/>
    </dgm:pt>
    <dgm:pt modelId="{69446168-DED9-4221-A09C-A3823C78B7AA}" type="pres">
      <dgm:prSet presAssocID="{2380BC2C-E96B-4C85-BD30-325336C9E2B9}" presName="bgRect" presStyleLbl="bgShp" presStyleIdx="0" presStyleCnt="3"/>
      <dgm:spPr/>
    </dgm:pt>
    <dgm:pt modelId="{5C0D503F-5B4F-420C-A112-97E8F0CA4545}" type="pres">
      <dgm:prSet presAssocID="{2380BC2C-E96B-4C85-BD30-325336C9E2B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oon and stars"/>
        </a:ext>
      </dgm:extLst>
    </dgm:pt>
    <dgm:pt modelId="{B11280A3-EE1D-4962-80A2-EBB8A37F0786}" type="pres">
      <dgm:prSet presAssocID="{2380BC2C-E96B-4C85-BD30-325336C9E2B9}" presName="spaceRect" presStyleCnt="0"/>
      <dgm:spPr/>
    </dgm:pt>
    <dgm:pt modelId="{0D0FBD30-218A-4FBD-AB5F-5FDED718C921}" type="pres">
      <dgm:prSet presAssocID="{2380BC2C-E96B-4C85-BD30-325336C9E2B9}" presName="parTx" presStyleLbl="revTx" presStyleIdx="0" presStyleCnt="3">
        <dgm:presLayoutVars>
          <dgm:chMax val="0"/>
          <dgm:chPref val="0"/>
        </dgm:presLayoutVars>
      </dgm:prSet>
      <dgm:spPr/>
    </dgm:pt>
    <dgm:pt modelId="{010E0B01-8E8C-4557-A401-2FE39E203537}" type="pres">
      <dgm:prSet presAssocID="{0A234D7A-27A0-44CA-B280-7D75010C83C6}" presName="sibTrans" presStyleCnt="0"/>
      <dgm:spPr/>
    </dgm:pt>
    <dgm:pt modelId="{8932AE9F-F01A-4748-B58C-9D436219AB42}" type="pres">
      <dgm:prSet presAssocID="{EC291313-8AE3-469D-87C9-CC8BAFA3CE4F}" presName="compNode" presStyleCnt="0"/>
      <dgm:spPr/>
    </dgm:pt>
    <dgm:pt modelId="{0809BB7E-6598-4D05-B78F-CA676432BB2D}" type="pres">
      <dgm:prSet presAssocID="{EC291313-8AE3-469D-87C9-CC8BAFA3CE4F}" presName="bgRect" presStyleLbl="bgShp" presStyleIdx="1" presStyleCnt="3"/>
      <dgm:spPr/>
    </dgm:pt>
    <dgm:pt modelId="{437A978A-9058-4A77-86EC-6C618D797AB6}" type="pres">
      <dgm:prSet presAssocID="{EC291313-8AE3-469D-87C9-CC8BAFA3CE4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artial Sun"/>
        </a:ext>
      </dgm:extLst>
    </dgm:pt>
    <dgm:pt modelId="{00844B4F-C633-4518-881E-419D5C9FBEFF}" type="pres">
      <dgm:prSet presAssocID="{EC291313-8AE3-469D-87C9-CC8BAFA3CE4F}" presName="spaceRect" presStyleCnt="0"/>
      <dgm:spPr/>
    </dgm:pt>
    <dgm:pt modelId="{EE7E4D0E-D05C-4D7C-9A43-B04E7CE0318B}" type="pres">
      <dgm:prSet presAssocID="{EC291313-8AE3-469D-87C9-CC8BAFA3CE4F}" presName="parTx" presStyleLbl="revTx" presStyleIdx="1" presStyleCnt="3">
        <dgm:presLayoutVars>
          <dgm:chMax val="0"/>
          <dgm:chPref val="0"/>
        </dgm:presLayoutVars>
      </dgm:prSet>
      <dgm:spPr/>
    </dgm:pt>
    <dgm:pt modelId="{ADE73FE3-9247-45E8-8F0E-9F001C841836}" type="pres">
      <dgm:prSet presAssocID="{BE92A27D-3180-4E38-A441-64884C873148}" presName="sibTrans" presStyleCnt="0"/>
      <dgm:spPr/>
    </dgm:pt>
    <dgm:pt modelId="{6F665D8D-9722-43D8-8C88-8DF8C5087063}" type="pres">
      <dgm:prSet presAssocID="{7ECCAA76-F223-4D94-A16D-64422FF8F6B9}" presName="compNode" presStyleCnt="0"/>
      <dgm:spPr/>
    </dgm:pt>
    <dgm:pt modelId="{8869759F-FA02-4CA2-9156-20DB91A142D0}" type="pres">
      <dgm:prSet presAssocID="{7ECCAA76-F223-4D94-A16D-64422FF8F6B9}" presName="bgRect" presStyleLbl="bgShp" presStyleIdx="2" presStyleCnt="3"/>
      <dgm:spPr/>
    </dgm:pt>
    <dgm:pt modelId="{668349E3-6B8F-417E-8690-AE1487CA6DDB}" type="pres">
      <dgm:prSet presAssocID="{7ECCAA76-F223-4D94-A16D-64422FF8F6B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Earth Globe Americas"/>
        </a:ext>
      </dgm:extLst>
    </dgm:pt>
    <dgm:pt modelId="{A6A2A889-4C68-47D9-A205-254486A9EF04}" type="pres">
      <dgm:prSet presAssocID="{7ECCAA76-F223-4D94-A16D-64422FF8F6B9}" presName="spaceRect" presStyleCnt="0"/>
      <dgm:spPr/>
    </dgm:pt>
    <dgm:pt modelId="{1B7819A0-6A50-4950-817E-431572B24325}" type="pres">
      <dgm:prSet presAssocID="{7ECCAA76-F223-4D94-A16D-64422FF8F6B9}" presName="parTx" presStyleLbl="revTx" presStyleIdx="2" presStyleCnt="3">
        <dgm:presLayoutVars>
          <dgm:chMax val="0"/>
          <dgm:chPref val="0"/>
        </dgm:presLayoutVars>
      </dgm:prSet>
      <dgm:spPr/>
    </dgm:pt>
  </dgm:ptLst>
  <dgm:cxnLst>
    <dgm:cxn modelId="{9071C375-64C1-4018-8F88-538EC01135D8}" srcId="{8DAFEF9F-F41D-42FF-BD21-4EC7C78C7A00}" destId="{7ECCAA76-F223-4D94-A16D-64422FF8F6B9}" srcOrd="2" destOrd="0" parTransId="{88A0433A-563C-461B-AF0C-3698BE767FE0}" sibTransId="{8D4E9C72-2F2D-4084-B224-E8A1F6A04E6D}"/>
    <dgm:cxn modelId="{C01CD3A0-B24B-46A8-96ED-87198663B427}" srcId="{8DAFEF9F-F41D-42FF-BD21-4EC7C78C7A00}" destId="{EC291313-8AE3-469D-87C9-CC8BAFA3CE4F}" srcOrd="1" destOrd="0" parTransId="{BF451E4F-4E47-4A2D-BFD8-D143CE0B1230}" sibTransId="{BE92A27D-3180-4E38-A441-64884C873148}"/>
    <dgm:cxn modelId="{FC7032B4-6DCF-49D7-A6B6-08F2A0D6AAC1}" type="presOf" srcId="{2380BC2C-E96B-4C85-BD30-325336C9E2B9}" destId="{0D0FBD30-218A-4FBD-AB5F-5FDED718C921}" srcOrd="0" destOrd="0" presId="urn:microsoft.com/office/officeart/2018/2/layout/IconVerticalSolidList"/>
    <dgm:cxn modelId="{96B99AB6-A4A5-47E1-ABE6-962E4A41306F}" srcId="{8DAFEF9F-F41D-42FF-BD21-4EC7C78C7A00}" destId="{2380BC2C-E96B-4C85-BD30-325336C9E2B9}" srcOrd="0" destOrd="0" parTransId="{EBFBAB42-C21D-4B79-A617-EC891E706448}" sibTransId="{0A234D7A-27A0-44CA-B280-7D75010C83C6}"/>
    <dgm:cxn modelId="{9B80E9B9-CF8F-4660-B249-F055DFF2D60C}" type="presOf" srcId="{7ECCAA76-F223-4D94-A16D-64422FF8F6B9}" destId="{1B7819A0-6A50-4950-817E-431572B24325}" srcOrd="0" destOrd="0" presId="urn:microsoft.com/office/officeart/2018/2/layout/IconVerticalSolidList"/>
    <dgm:cxn modelId="{D5DB81C3-27F5-4D27-977B-7D7F90F2FCB4}" type="presOf" srcId="{8DAFEF9F-F41D-42FF-BD21-4EC7C78C7A00}" destId="{99BC70FA-5C3D-4DFE-9A15-A0F820DF4AB8}" srcOrd="0" destOrd="0" presId="urn:microsoft.com/office/officeart/2018/2/layout/IconVerticalSolidList"/>
    <dgm:cxn modelId="{A327A6DD-6279-4665-9EAF-E0201BD4DEEF}" type="presOf" srcId="{EC291313-8AE3-469D-87C9-CC8BAFA3CE4F}" destId="{EE7E4D0E-D05C-4D7C-9A43-B04E7CE0318B}" srcOrd="0" destOrd="0" presId="urn:microsoft.com/office/officeart/2018/2/layout/IconVerticalSolidList"/>
    <dgm:cxn modelId="{12E1EDCB-6325-40BD-A642-1CE4A0B744E6}" type="presParOf" srcId="{99BC70FA-5C3D-4DFE-9A15-A0F820DF4AB8}" destId="{9187889C-561F-46CB-BDA2-6A60092D7B47}" srcOrd="0" destOrd="0" presId="urn:microsoft.com/office/officeart/2018/2/layout/IconVerticalSolidList"/>
    <dgm:cxn modelId="{F899B466-944F-4A11-9AF6-EDACCD6ECF28}" type="presParOf" srcId="{9187889C-561F-46CB-BDA2-6A60092D7B47}" destId="{69446168-DED9-4221-A09C-A3823C78B7AA}" srcOrd="0" destOrd="0" presId="urn:microsoft.com/office/officeart/2018/2/layout/IconVerticalSolidList"/>
    <dgm:cxn modelId="{E754DA8A-59B5-4693-854D-2E71FBB848B0}" type="presParOf" srcId="{9187889C-561F-46CB-BDA2-6A60092D7B47}" destId="{5C0D503F-5B4F-420C-A112-97E8F0CA4545}" srcOrd="1" destOrd="0" presId="urn:microsoft.com/office/officeart/2018/2/layout/IconVerticalSolidList"/>
    <dgm:cxn modelId="{2EEAF664-DD03-4AD1-8165-20F168BBCD53}" type="presParOf" srcId="{9187889C-561F-46CB-BDA2-6A60092D7B47}" destId="{B11280A3-EE1D-4962-80A2-EBB8A37F0786}" srcOrd="2" destOrd="0" presId="urn:microsoft.com/office/officeart/2018/2/layout/IconVerticalSolidList"/>
    <dgm:cxn modelId="{8EF671E5-1224-4A31-9828-69194309301A}" type="presParOf" srcId="{9187889C-561F-46CB-BDA2-6A60092D7B47}" destId="{0D0FBD30-218A-4FBD-AB5F-5FDED718C921}" srcOrd="3" destOrd="0" presId="urn:microsoft.com/office/officeart/2018/2/layout/IconVerticalSolidList"/>
    <dgm:cxn modelId="{2FB87162-C698-4B9D-B44D-D2412663E91E}" type="presParOf" srcId="{99BC70FA-5C3D-4DFE-9A15-A0F820DF4AB8}" destId="{010E0B01-8E8C-4557-A401-2FE39E203537}" srcOrd="1" destOrd="0" presId="urn:microsoft.com/office/officeart/2018/2/layout/IconVerticalSolidList"/>
    <dgm:cxn modelId="{70532D22-AB04-4267-88C9-06DE16FCFF0E}" type="presParOf" srcId="{99BC70FA-5C3D-4DFE-9A15-A0F820DF4AB8}" destId="{8932AE9F-F01A-4748-B58C-9D436219AB42}" srcOrd="2" destOrd="0" presId="urn:microsoft.com/office/officeart/2018/2/layout/IconVerticalSolidList"/>
    <dgm:cxn modelId="{6A1CEC9C-22A3-4AA8-B331-5728E021E65B}" type="presParOf" srcId="{8932AE9F-F01A-4748-B58C-9D436219AB42}" destId="{0809BB7E-6598-4D05-B78F-CA676432BB2D}" srcOrd="0" destOrd="0" presId="urn:microsoft.com/office/officeart/2018/2/layout/IconVerticalSolidList"/>
    <dgm:cxn modelId="{5CF6FDFA-1599-4320-A281-9EDED496CA1E}" type="presParOf" srcId="{8932AE9F-F01A-4748-B58C-9D436219AB42}" destId="{437A978A-9058-4A77-86EC-6C618D797AB6}" srcOrd="1" destOrd="0" presId="urn:microsoft.com/office/officeart/2018/2/layout/IconVerticalSolidList"/>
    <dgm:cxn modelId="{845BF1AE-05E2-4709-81AD-1E584CC52AD6}" type="presParOf" srcId="{8932AE9F-F01A-4748-B58C-9D436219AB42}" destId="{00844B4F-C633-4518-881E-419D5C9FBEFF}" srcOrd="2" destOrd="0" presId="urn:microsoft.com/office/officeart/2018/2/layout/IconVerticalSolidList"/>
    <dgm:cxn modelId="{836674E7-12C6-4F9D-9444-966F0684B46A}" type="presParOf" srcId="{8932AE9F-F01A-4748-B58C-9D436219AB42}" destId="{EE7E4D0E-D05C-4D7C-9A43-B04E7CE0318B}" srcOrd="3" destOrd="0" presId="urn:microsoft.com/office/officeart/2018/2/layout/IconVerticalSolidList"/>
    <dgm:cxn modelId="{F29E0BBB-50B2-4C75-99CB-7CAE65FFFAFF}" type="presParOf" srcId="{99BC70FA-5C3D-4DFE-9A15-A0F820DF4AB8}" destId="{ADE73FE3-9247-45E8-8F0E-9F001C841836}" srcOrd="3" destOrd="0" presId="urn:microsoft.com/office/officeart/2018/2/layout/IconVerticalSolidList"/>
    <dgm:cxn modelId="{75F04557-7865-4523-AE1B-AD7C9FAFA1CF}" type="presParOf" srcId="{99BC70FA-5C3D-4DFE-9A15-A0F820DF4AB8}" destId="{6F665D8D-9722-43D8-8C88-8DF8C5087063}" srcOrd="4" destOrd="0" presId="urn:microsoft.com/office/officeart/2018/2/layout/IconVerticalSolidList"/>
    <dgm:cxn modelId="{0C62D0C5-48EF-40DD-909B-E64375FB55F3}" type="presParOf" srcId="{6F665D8D-9722-43D8-8C88-8DF8C5087063}" destId="{8869759F-FA02-4CA2-9156-20DB91A142D0}" srcOrd="0" destOrd="0" presId="urn:microsoft.com/office/officeart/2018/2/layout/IconVerticalSolidList"/>
    <dgm:cxn modelId="{D5D499DB-551F-475F-A4B9-C9F45FAE8487}" type="presParOf" srcId="{6F665D8D-9722-43D8-8C88-8DF8C5087063}" destId="{668349E3-6B8F-417E-8690-AE1487CA6DDB}" srcOrd="1" destOrd="0" presId="urn:microsoft.com/office/officeart/2018/2/layout/IconVerticalSolidList"/>
    <dgm:cxn modelId="{0B0F5E29-A9DD-41F5-A69C-0022C650BDDF}" type="presParOf" srcId="{6F665D8D-9722-43D8-8C88-8DF8C5087063}" destId="{A6A2A889-4C68-47D9-A205-254486A9EF04}" srcOrd="2" destOrd="0" presId="urn:microsoft.com/office/officeart/2018/2/layout/IconVerticalSolidList"/>
    <dgm:cxn modelId="{593BD34C-3345-4819-90E4-E93C19D7026D}" type="presParOf" srcId="{6F665D8D-9722-43D8-8C88-8DF8C5087063}" destId="{1B7819A0-6A50-4950-817E-431572B2432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BC20E4-4019-4398-8AF2-433829D1D28A}">
      <dsp:nvSpPr>
        <dsp:cNvPr id="0" name=""/>
        <dsp:cNvSpPr/>
      </dsp:nvSpPr>
      <dsp:spPr>
        <a:xfrm>
          <a:off x="0" y="940328"/>
          <a:ext cx="6949440" cy="173599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320CA7-6FB1-43AD-BDCF-60637879DEF1}">
      <dsp:nvSpPr>
        <dsp:cNvPr id="0" name=""/>
        <dsp:cNvSpPr/>
      </dsp:nvSpPr>
      <dsp:spPr>
        <a:xfrm>
          <a:off x="525137" y="1330926"/>
          <a:ext cx="954795" cy="95479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4CC92E1-47A4-4790-964D-8A590EFE1EAE}">
      <dsp:nvSpPr>
        <dsp:cNvPr id="0" name=""/>
        <dsp:cNvSpPr/>
      </dsp:nvSpPr>
      <dsp:spPr>
        <a:xfrm>
          <a:off x="2005070" y="940328"/>
          <a:ext cx="4944369" cy="17359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3726" tIns="183726" rIns="183726" bIns="183726" numCol="1" spcCol="1270" anchor="ctr" anchorCtr="0">
          <a:noAutofit/>
        </a:bodyPr>
        <a:lstStyle/>
        <a:p>
          <a:pPr marL="0" lvl="0" indent="0" algn="l" defTabSz="1022350">
            <a:lnSpc>
              <a:spcPct val="90000"/>
            </a:lnSpc>
            <a:spcBef>
              <a:spcPct val="0"/>
            </a:spcBef>
            <a:spcAft>
              <a:spcPct val="35000"/>
            </a:spcAft>
            <a:buNone/>
          </a:pPr>
          <a:r>
            <a:rPr lang="en-US" sz="2300" b="1" i="0" kern="1200" baseline="0"/>
            <a:t>Summer ☀️</a:t>
          </a:r>
          <a:r>
            <a:rPr lang="en-US" sz="2300" b="0" i="0" kern="1200" baseline="0"/>
            <a:t>: The part of Earth tilted </a:t>
          </a:r>
          <a:r>
            <a:rPr lang="en-US" sz="2300" b="1" i="0" kern="1200" baseline="0"/>
            <a:t>toward</a:t>
          </a:r>
          <a:r>
            <a:rPr lang="en-US" sz="2300" b="0" i="0" kern="1200" baseline="0"/>
            <a:t> the Sun gets </a:t>
          </a:r>
          <a:r>
            <a:rPr lang="en-US" sz="2300" b="1" i="0" kern="1200" baseline="0"/>
            <a:t>more direct sunlight and longer days</a:t>
          </a:r>
          <a:r>
            <a:rPr lang="en-US" sz="2300" b="0" i="0" kern="1200" baseline="0"/>
            <a:t>, making it </a:t>
          </a:r>
          <a:r>
            <a:rPr lang="en-US" sz="2300" b="1" i="0" kern="1200" baseline="0"/>
            <a:t>hotter</a:t>
          </a:r>
          <a:r>
            <a:rPr lang="en-US" sz="2300" b="0" i="0" kern="1200" baseline="0"/>
            <a:t>.</a:t>
          </a:r>
          <a:endParaRPr lang="en-US" sz="2300" kern="1200"/>
        </a:p>
      </dsp:txBody>
      <dsp:txXfrm>
        <a:off x="2005070" y="940328"/>
        <a:ext cx="4944369" cy="1735991"/>
      </dsp:txXfrm>
    </dsp:sp>
    <dsp:sp modelId="{49267A43-EF30-4329-BA8C-3B8E9242F8A5}">
      <dsp:nvSpPr>
        <dsp:cNvPr id="0" name=""/>
        <dsp:cNvSpPr/>
      </dsp:nvSpPr>
      <dsp:spPr>
        <a:xfrm>
          <a:off x="0" y="3110317"/>
          <a:ext cx="6949440" cy="173599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116D4F-BBBD-43C9-B458-8F9B8910856C}">
      <dsp:nvSpPr>
        <dsp:cNvPr id="0" name=""/>
        <dsp:cNvSpPr/>
      </dsp:nvSpPr>
      <dsp:spPr>
        <a:xfrm>
          <a:off x="525137" y="3500915"/>
          <a:ext cx="954795" cy="95479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9ADAEF8-75E1-4704-9EB5-7CB2E257365E}">
      <dsp:nvSpPr>
        <dsp:cNvPr id="0" name=""/>
        <dsp:cNvSpPr/>
      </dsp:nvSpPr>
      <dsp:spPr>
        <a:xfrm>
          <a:off x="2005070" y="3110317"/>
          <a:ext cx="4944369" cy="17359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3726" tIns="183726" rIns="183726" bIns="183726" numCol="1" spcCol="1270" anchor="ctr" anchorCtr="0">
          <a:noAutofit/>
        </a:bodyPr>
        <a:lstStyle/>
        <a:p>
          <a:pPr marL="0" lvl="0" indent="0" algn="l" defTabSz="1022350">
            <a:lnSpc>
              <a:spcPct val="90000"/>
            </a:lnSpc>
            <a:spcBef>
              <a:spcPct val="0"/>
            </a:spcBef>
            <a:spcAft>
              <a:spcPct val="35000"/>
            </a:spcAft>
            <a:buNone/>
          </a:pPr>
          <a:r>
            <a:rPr lang="en-US" sz="2300" b="1" i="0" kern="1200" baseline="0"/>
            <a:t>Example:</a:t>
          </a:r>
          <a:r>
            <a:rPr lang="en-US" sz="2300" b="0" i="0" kern="1200" baseline="0"/>
            <a:t> Like standing close to a heater and feeling warm.</a:t>
          </a:r>
          <a:endParaRPr lang="en-US" sz="2300" kern="1200"/>
        </a:p>
      </dsp:txBody>
      <dsp:txXfrm>
        <a:off x="2005070" y="3110317"/>
        <a:ext cx="4944369" cy="17359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81F508-6806-4DE8-90EF-1516E8AEC35C}">
      <dsp:nvSpPr>
        <dsp:cNvPr id="0" name=""/>
        <dsp:cNvSpPr/>
      </dsp:nvSpPr>
      <dsp:spPr>
        <a:xfrm>
          <a:off x="0" y="940328"/>
          <a:ext cx="6949440" cy="173599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6146EA-BE6E-41FE-A700-8F7E776EFA57}">
      <dsp:nvSpPr>
        <dsp:cNvPr id="0" name=""/>
        <dsp:cNvSpPr/>
      </dsp:nvSpPr>
      <dsp:spPr>
        <a:xfrm>
          <a:off x="525137" y="1330926"/>
          <a:ext cx="954795" cy="95479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4ECC8EF-779E-4661-9F85-A7A1F8FD6511}">
      <dsp:nvSpPr>
        <dsp:cNvPr id="0" name=""/>
        <dsp:cNvSpPr/>
      </dsp:nvSpPr>
      <dsp:spPr>
        <a:xfrm>
          <a:off x="2005070" y="940328"/>
          <a:ext cx="4944369" cy="17359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3726" tIns="183726" rIns="183726" bIns="183726" numCol="1" spcCol="1270" anchor="ctr" anchorCtr="0">
          <a:noAutofit/>
        </a:bodyPr>
        <a:lstStyle/>
        <a:p>
          <a:pPr marL="0" lvl="0" indent="0" algn="l" defTabSz="1022350">
            <a:lnSpc>
              <a:spcPct val="90000"/>
            </a:lnSpc>
            <a:spcBef>
              <a:spcPct val="0"/>
            </a:spcBef>
            <a:spcAft>
              <a:spcPct val="35000"/>
            </a:spcAft>
            <a:buNone/>
          </a:pPr>
          <a:r>
            <a:rPr lang="en-US" sz="2300" b="1" i="0" kern="1200" baseline="0"/>
            <a:t>Spring 🌸</a:t>
          </a:r>
          <a:r>
            <a:rPr lang="en-US" sz="2300" b="0" i="0" kern="1200" baseline="0"/>
            <a:t>: The tilt is </a:t>
          </a:r>
          <a:r>
            <a:rPr lang="en-US" sz="2300" b="1" i="0" kern="1200" baseline="0"/>
            <a:t>not too much toward or away</a:t>
          </a:r>
          <a:r>
            <a:rPr lang="en-US" sz="2300" b="0" i="0" kern="1200" baseline="0"/>
            <a:t>, creating </a:t>
          </a:r>
          <a:r>
            <a:rPr lang="en-US" sz="2300" b="1" i="0" kern="1200" baseline="0"/>
            <a:t>mild temperatures and balanced daylight</a:t>
          </a:r>
          <a:r>
            <a:rPr lang="en-US" sz="2300" b="0" i="0" kern="1200" baseline="0"/>
            <a:t>.</a:t>
          </a:r>
          <a:endParaRPr lang="en-US" sz="2300" kern="1200"/>
        </a:p>
      </dsp:txBody>
      <dsp:txXfrm>
        <a:off x="2005070" y="940328"/>
        <a:ext cx="4944369" cy="1735991"/>
      </dsp:txXfrm>
    </dsp:sp>
    <dsp:sp modelId="{519CA5E0-C84A-4086-96F0-5BC28F29064C}">
      <dsp:nvSpPr>
        <dsp:cNvPr id="0" name=""/>
        <dsp:cNvSpPr/>
      </dsp:nvSpPr>
      <dsp:spPr>
        <a:xfrm>
          <a:off x="0" y="3110317"/>
          <a:ext cx="6949440" cy="173599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F8EA26-D461-489F-A97C-21C7C7C88746}">
      <dsp:nvSpPr>
        <dsp:cNvPr id="0" name=""/>
        <dsp:cNvSpPr/>
      </dsp:nvSpPr>
      <dsp:spPr>
        <a:xfrm>
          <a:off x="525137" y="3500915"/>
          <a:ext cx="954795" cy="95479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3255403-2D04-4892-B91C-D42FD008A0F3}">
      <dsp:nvSpPr>
        <dsp:cNvPr id="0" name=""/>
        <dsp:cNvSpPr/>
      </dsp:nvSpPr>
      <dsp:spPr>
        <a:xfrm>
          <a:off x="2005070" y="3110317"/>
          <a:ext cx="4944369" cy="17359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3726" tIns="183726" rIns="183726" bIns="183726" numCol="1" spcCol="1270" anchor="ctr" anchorCtr="0">
          <a:noAutofit/>
        </a:bodyPr>
        <a:lstStyle/>
        <a:p>
          <a:pPr marL="0" lvl="0" indent="0" algn="l" defTabSz="1022350">
            <a:lnSpc>
              <a:spcPct val="90000"/>
            </a:lnSpc>
            <a:spcBef>
              <a:spcPct val="0"/>
            </a:spcBef>
            <a:spcAft>
              <a:spcPct val="35000"/>
            </a:spcAft>
            <a:buNone/>
          </a:pPr>
          <a:r>
            <a:rPr lang="en-US" sz="2300" b="1" i="0" kern="1200" baseline="0"/>
            <a:t>Example:</a:t>
          </a:r>
          <a:r>
            <a:rPr lang="en-US" sz="2300" b="0" i="0" kern="1200" baseline="0"/>
            <a:t> Like turning a fan to medium—not too hot, not too cold.</a:t>
          </a:r>
          <a:endParaRPr lang="en-US" sz="2300" kern="1200"/>
        </a:p>
      </dsp:txBody>
      <dsp:txXfrm>
        <a:off x="2005070" y="3110317"/>
        <a:ext cx="4944369" cy="173599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726EC9-DE8B-4775-83C6-F8CAC7AC49A0}">
      <dsp:nvSpPr>
        <dsp:cNvPr id="0" name=""/>
        <dsp:cNvSpPr/>
      </dsp:nvSpPr>
      <dsp:spPr>
        <a:xfrm>
          <a:off x="0" y="940328"/>
          <a:ext cx="6949440" cy="173599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0BBE72-13C4-430F-B92B-183BD2A73C46}">
      <dsp:nvSpPr>
        <dsp:cNvPr id="0" name=""/>
        <dsp:cNvSpPr/>
      </dsp:nvSpPr>
      <dsp:spPr>
        <a:xfrm>
          <a:off x="525137" y="1330926"/>
          <a:ext cx="954795" cy="95479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FBFD1F3-E632-4DC1-B1C6-AC56A68808DF}">
      <dsp:nvSpPr>
        <dsp:cNvPr id="0" name=""/>
        <dsp:cNvSpPr/>
      </dsp:nvSpPr>
      <dsp:spPr>
        <a:xfrm>
          <a:off x="2005070" y="940328"/>
          <a:ext cx="4944369" cy="17359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3726" tIns="183726" rIns="183726" bIns="183726" numCol="1" spcCol="1270" anchor="ctr" anchorCtr="0">
          <a:noAutofit/>
        </a:bodyPr>
        <a:lstStyle/>
        <a:p>
          <a:pPr marL="0" lvl="0" indent="0" algn="l" defTabSz="1111250">
            <a:lnSpc>
              <a:spcPct val="90000"/>
            </a:lnSpc>
            <a:spcBef>
              <a:spcPct val="0"/>
            </a:spcBef>
            <a:spcAft>
              <a:spcPct val="35000"/>
            </a:spcAft>
            <a:buNone/>
          </a:pPr>
          <a:r>
            <a:rPr lang="en-US" sz="2500" b="1" i="0" kern="1200" baseline="0" dirty="0"/>
            <a:t>Fall 🍂</a:t>
          </a:r>
          <a:r>
            <a:rPr lang="en-US" sz="2500" b="0" i="0" kern="1200" baseline="0" dirty="0"/>
            <a:t>: Similar to spring, with </a:t>
          </a:r>
          <a:r>
            <a:rPr lang="en-US" sz="2500" b="1" i="0" kern="1200" baseline="0" dirty="0"/>
            <a:t>gradual cooling as Earth moves away from summer</a:t>
          </a:r>
          <a:r>
            <a:rPr lang="en-US" sz="2500" b="0" i="0" kern="1200" baseline="0" dirty="0"/>
            <a:t>.</a:t>
          </a:r>
          <a:endParaRPr lang="en-US" sz="2500" kern="1200" dirty="0"/>
        </a:p>
      </dsp:txBody>
      <dsp:txXfrm>
        <a:off x="2005070" y="940328"/>
        <a:ext cx="4944369" cy="1735991"/>
      </dsp:txXfrm>
    </dsp:sp>
    <dsp:sp modelId="{8460F959-2DD6-4051-A3CA-EA71ED3B32FB}">
      <dsp:nvSpPr>
        <dsp:cNvPr id="0" name=""/>
        <dsp:cNvSpPr/>
      </dsp:nvSpPr>
      <dsp:spPr>
        <a:xfrm>
          <a:off x="0" y="3110317"/>
          <a:ext cx="6949440" cy="173599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7BB48D-744B-4573-8A58-1A825BCE4944}">
      <dsp:nvSpPr>
        <dsp:cNvPr id="0" name=""/>
        <dsp:cNvSpPr/>
      </dsp:nvSpPr>
      <dsp:spPr>
        <a:xfrm>
          <a:off x="525137" y="3500915"/>
          <a:ext cx="954795" cy="95479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B5AC416-2A98-41E0-9123-B961256C7CF0}">
      <dsp:nvSpPr>
        <dsp:cNvPr id="0" name=""/>
        <dsp:cNvSpPr/>
      </dsp:nvSpPr>
      <dsp:spPr>
        <a:xfrm>
          <a:off x="2005070" y="3110317"/>
          <a:ext cx="4944369" cy="17359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3726" tIns="183726" rIns="183726" bIns="183726" numCol="1" spcCol="1270" anchor="ctr" anchorCtr="0">
          <a:noAutofit/>
        </a:bodyPr>
        <a:lstStyle/>
        <a:p>
          <a:pPr marL="0" lvl="0" indent="0" algn="l" defTabSz="1111250">
            <a:lnSpc>
              <a:spcPct val="90000"/>
            </a:lnSpc>
            <a:spcBef>
              <a:spcPct val="0"/>
            </a:spcBef>
            <a:spcAft>
              <a:spcPct val="35000"/>
            </a:spcAft>
            <a:buNone/>
          </a:pPr>
          <a:r>
            <a:rPr lang="en-US" sz="2500" b="1" i="0" kern="1200" baseline="0"/>
            <a:t>Example:</a:t>
          </a:r>
          <a:r>
            <a:rPr lang="en-US" sz="2500" b="0" i="0" kern="1200" baseline="0"/>
            <a:t> Like when a warm summer day starts to feel cooler in the evening.</a:t>
          </a:r>
          <a:endParaRPr lang="en-US" sz="2500" kern="1200"/>
        </a:p>
      </dsp:txBody>
      <dsp:txXfrm>
        <a:off x="2005070" y="3110317"/>
        <a:ext cx="4944369" cy="173599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B9DAA3-808C-46BF-A204-C9ADDA4E9288}">
      <dsp:nvSpPr>
        <dsp:cNvPr id="0" name=""/>
        <dsp:cNvSpPr/>
      </dsp:nvSpPr>
      <dsp:spPr>
        <a:xfrm>
          <a:off x="0" y="593"/>
          <a:ext cx="10635447"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425476-E6C4-440F-8FE3-7F857A956027}">
      <dsp:nvSpPr>
        <dsp:cNvPr id="0" name=""/>
        <dsp:cNvSpPr/>
      </dsp:nvSpPr>
      <dsp:spPr>
        <a:xfrm>
          <a:off x="0" y="593"/>
          <a:ext cx="10635447" cy="485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i="0" kern="1200" baseline="0" dirty="0"/>
            <a:t>Rotation</a:t>
          </a:r>
          <a:r>
            <a:rPr lang="en-US" sz="2000" b="0" i="0" kern="1200" baseline="0" dirty="0"/>
            <a:t> – The spinning of Earth on its axis, causing day and night.</a:t>
          </a:r>
          <a:endParaRPr lang="en-US" sz="2000" kern="1200" dirty="0"/>
        </a:p>
      </dsp:txBody>
      <dsp:txXfrm>
        <a:off x="0" y="593"/>
        <a:ext cx="10635447" cy="485855"/>
      </dsp:txXfrm>
    </dsp:sp>
    <dsp:sp modelId="{5003AF2C-481B-43A2-B712-CFCA68EC488B}">
      <dsp:nvSpPr>
        <dsp:cNvPr id="0" name=""/>
        <dsp:cNvSpPr/>
      </dsp:nvSpPr>
      <dsp:spPr>
        <a:xfrm>
          <a:off x="0" y="486449"/>
          <a:ext cx="10635447"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4B3F34-46C1-47DF-9F78-28BD470780E7}">
      <dsp:nvSpPr>
        <dsp:cNvPr id="0" name=""/>
        <dsp:cNvSpPr/>
      </dsp:nvSpPr>
      <dsp:spPr>
        <a:xfrm>
          <a:off x="0" y="486449"/>
          <a:ext cx="10635447" cy="485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i="0" kern="1200" baseline="0" dirty="0"/>
            <a:t>Revolution</a:t>
          </a:r>
          <a:r>
            <a:rPr lang="en-US" sz="2000" b="0" i="0" kern="1200" baseline="0" dirty="0"/>
            <a:t> – The movement of Earth around the Sun, taking about 365 days.</a:t>
          </a:r>
          <a:endParaRPr lang="en-US" sz="2000" kern="1200" dirty="0"/>
        </a:p>
      </dsp:txBody>
      <dsp:txXfrm>
        <a:off x="0" y="486449"/>
        <a:ext cx="10635447" cy="485855"/>
      </dsp:txXfrm>
    </dsp:sp>
    <dsp:sp modelId="{2E8044A0-FEB7-4409-92FB-85E8BA2C7E64}">
      <dsp:nvSpPr>
        <dsp:cNvPr id="0" name=""/>
        <dsp:cNvSpPr/>
      </dsp:nvSpPr>
      <dsp:spPr>
        <a:xfrm>
          <a:off x="0" y="972304"/>
          <a:ext cx="10635447"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49A8C1-2581-4B00-A976-922324658508}">
      <dsp:nvSpPr>
        <dsp:cNvPr id="0" name=""/>
        <dsp:cNvSpPr/>
      </dsp:nvSpPr>
      <dsp:spPr>
        <a:xfrm>
          <a:off x="0" y="972304"/>
          <a:ext cx="10635447" cy="485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i="0" kern="1200" baseline="0"/>
            <a:t>Axis</a:t>
          </a:r>
          <a:r>
            <a:rPr lang="en-US" sz="2000" b="0" i="0" kern="1200" baseline="0"/>
            <a:t> – An imaginary line that Earth spins around, tilted at 23.5 degrees.</a:t>
          </a:r>
          <a:endParaRPr lang="en-US" sz="2000" kern="1200"/>
        </a:p>
      </dsp:txBody>
      <dsp:txXfrm>
        <a:off x="0" y="972304"/>
        <a:ext cx="10635447" cy="485855"/>
      </dsp:txXfrm>
    </dsp:sp>
    <dsp:sp modelId="{BB439771-A8FB-4651-B76A-93A01BBAF955}">
      <dsp:nvSpPr>
        <dsp:cNvPr id="0" name=""/>
        <dsp:cNvSpPr/>
      </dsp:nvSpPr>
      <dsp:spPr>
        <a:xfrm>
          <a:off x="0" y="1458160"/>
          <a:ext cx="10635447"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FB7A7F-A66F-44B0-8F80-E4F71CDBE2F4}">
      <dsp:nvSpPr>
        <dsp:cNvPr id="0" name=""/>
        <dsp:cNvSpPr/>
      </dsp:nvSpPr>
      <dsp:spPr>
        <a:xfrm>
          <a:off x="0" y="1458160"/>
          <a:ext cx="10635447" cy="485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i="0" kern="1200" baseline="0"/>
            <a:t>Orbit</a:t>
          </a:r>
          <a:r>
            <a:rPr lang="en-US" sz="2000" b="0" i="0" kern="1200" baseline="0"/>
            <a:t> – The path Earth follows as it moves around the Sun.</a:t>
          </a:r>
          <a:endParaRPr lang="en-US" sz="2000" kern="1200"/>
        </a:p>
      </dsp:txBody>
      <dsp:txXfrm>
        <a:off x="0" y="1458160"/>
        <a:ext cx="10635447" cy="485855"/>
      </dsp:txXfrm>
    </dsp:sp>
    <dsp:sp modelId="{C050EF4F-8212-44D9-9221-72A6916BB086}">
      <dsp:nvSpPr>
        <dsp:cNvPr id="0" name=""/>
        <dsp:cNvSpPr/>
      </dsp:nvSpPr>
      <dsp:spPr>
        <a:xfrm>
          <a:off x="0" y="1944016"/>
          <a:ext cx="10635447"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C9C4BE-BFDA-4E21-8437-1A7EA16EAD76}">
      <dsp:nvSpPr>
        <dsp:cNvPr id="0" name=""/>
        <dsp:cNvSpPr/>
      </dsp:nvSpPr>
      <dsp:spPr>
        <a:xfrm>
          <a:off x="0" y="1944016"/>
          <a:ext cx="10635447" cy="485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i="0" kern="1200" baseline="0"/>
            <a:t>Seasons</a:t>
          </a:r>
          <a:r>
            <a:rPr lang="en-US" sz="2000" b="0" i="0" kern="1200" baseline="0"/>
            <a:t> – The four different times of the year caused by Earth’s tilt and orbit.</a:t>
          </a:r>
          <a:endParaRPr lang="en-US" sz="2000" kern="1200"/>
        </a:p>
      </dsp:txBody>
      <dsp:txXfrm>
        <a:off x="0" y="1944016"/>
        <a:ext cx="10635447" cy="485855"/>
      </dsp:txXfrm>
    </dsp:sp>
    <dsp:sp modelId="{08DE7050-36E7-4A7F-A91B-75A66F397FF2}">
      <dsp:nvSpPr>
        <dsp:cNvPr id="0" name=""/>
        <dsp:cNvSpPr/>
      </dsp:nvSpPr>
      <dsp:spPr>
        <a:xfrm>
          <a:off x="0" y="2429872"/>
          <a:ext cx="10635447"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776CC5-B7CD-4538-B5D4-68AB46587BB0}">
      <dsp:nvSpPr>
        <dsp:cNvPr id="0" name=""/>
        <dsp:cNvSpPr/>
      </dsp:nvSpPr>
      <dsp:spPr>
        <a:xfrm>
          <a:off x="0" y="2429872"/>
          <a:ext cx="10635447" cy="485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i="0" kern="1200" baseline="0"/>
            <a:t>Tilt</a:t>
          </a:r>
          <a:r>
            <a:rPr lang="en-US" sz="2000" b="0" i="0" kern="1200" baseline="0"/>
            <a:t> – The angle at which Earth leans, affecting how sunlight hits different areas.</a:t>
          </a:r>
          <a:endParaRPr lang="en-US" sz="2000" kern="1200"/>
        </a:p>
      </dsp:txBody>
      <dsp:txXfrm>
        <a:off x="0" y="2429872"/>
        <a:ext cx="10635447" cy="485855"/>
      </dsp:txXfrm>
    </dsp:sp>
    <dsp:sp modelId="{A47636BF-DB47-4DB7-8AF6-74AE06CA8CED}">
      <dsp:nvSpPr>
        <dsp:cNvPr id="0" name=""/>
        <dsp:cNvSpPr/>
      </dsp:nvSpPr>
      <dsp:spPr>
        <a:xfrm>
          <a:off x="0" y="2915728"/>
          <a:ext cx="10635447"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26D7DA-5597-412B-80DE-43C270E8F24C}">
      <dsp:nvSpPr>
        <dsp:cNvPr id="0" name=""/>
        <dsp:cNvSpPr/>
      </dsp:nvSpPr>
      <dsp:spPr>
        <a:xfrm>
          <a:off x="0" y="2915728"/>
          <a:ext cx="10635447" cy="485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i="0" kern="1200" baseline="0"/>
            <a:t>Equator</a:t>
          </a:r>
          <a:r>
            <a:rPr lang="en-US" sz="2000" b="0" i="0" kern="1200" baseline="0"/>
            <a:t> – An imaginary line around the middle of Earth, where temperatures stay warm.</a:t>
          </a:r>
          <a:endParaRPr lang="en-US" sz="2000" kern="1200"/>
        </a:p>
      </dsp:txBody>
      <dsp:txXfrm>
        <a:off x="0" y="2915728"/>
        <a:ext cx="10635447" cy="485855"/>
      </dsp:txXfrm>
    </dsp:sp>
    <dsp:sp modelId="{5499614A-9ED8-44D7-8030-5DAE674D699A}">
      <dsp:nvSpPr>
        <dsp:cNvPr id="0" name=""/>
        <dsp:cNvSpPr/>
      </dsp:nvSpPr>
      <dsp:spPr>
        <a:xfrm>
          <a:off x="0" y="3401584"/>
          <a:ext cx="10635447"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513EFF-1B9F-4770-9EA7-32E10705D1F3}">
      <dsp:nvSpPr>
        <dsp:cNvPr id="0" name=""/>
        <dsp:cNvSpPr/>
      </dsp:nvSpPr>
      <dsp:spPr>
        <a:xfrm>
          <a:off x="0" y="3401584"/>
          <a:ext cx="10635447" cy="485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i="0" kern="1200" baseline="0"/>
            <a:t>Hemisphere</a:t>
          </a:r>
          <a:r>
            <a:rPr lang="en-US" sz="2000" b="0" i="0" kern="1200" baseline="0"/>
            <a:t> – Half of Earth (Northern or Southern); seasons are opposite in each.</a:t>
          </a:r>
          <a:endParaRPr lang="en-US" sz="2000" kern="1200"/>
        </a:p>
      </dsp:txBody>
      <dsp:txXfrm>
        <a:off x="0" y="3401584"/>
        <a:ext cx="10635447" cy="485855"/>
      </dsp:txXfrm>
    </dsp:sp>
    <dsp:sp modelId="{9974B8E0-7FA5-40B0-9D60-E95A38E44E23}">
      <dsp:nvSpPr>
        <dsp:cNvPr id="0" name=""/>
        <dsp:cNvSpPr/>
      </dsp:nvSpPr>
      <dsp:spPr>
        <a:xfrm>
          <a:off x="0" y="3887440"/>
          <a:ext cx="10635447"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C0F9F0-7B84-4551-939E-F770262714C7}">
      <dsp:nvSpPr>
        <dsp:cNvPr id="0" name=""/>
        <dsp:cNvSpPr/>
      </dsp:nvSpPr>
      <dsp:spPr>
        <a:xfrm>
          <a:off x="0" y="3887440"/>
          <a:ext cx="10635447" cy="485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i="0" kern="1200" baseline="0"/>
            <a:t>Direct Sunlight</a:t>
          </a:r>
          <a:r>
            <a:rPr lang="en-US" sz="2000" b="0" i="0" kern="1200" baseline="0"/>
            <a:t> – Sunlight that hits Earth straight on, making it warmer.</a:t>
          </a:r>
          <a:endParaRPr lang="en-US" sz="2000" kern="1200"/>
        </a:p>
      </dsp:txBody>
      <dsp:txXfrm>
        <a:off x="0" y="3887440"/>
        <a:ext cx="10635447" cy="485855"/>
      </dsp:txXfrm>
    </dsp:sp>
    <dsp:sp modelId="{43128DC8-9CAE-4BA1-94E2-3526D9F7069D}">
      <dsp:nvSpPr>
        <dsp:cNvPr id="0" name=""/>
        <dsp:cNvSpPr/>
      </dsp:nvSpPr>
      <dsp:spPr>
        <a:xfrm>
          <a:off x="0" y="4373295"/>
          <a:ext cx="10635447"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69751F-C330-4694-B66D-352206CF4AD5}">
      <dsp:nvSpPr>
        <dsp:cNvPr id="0" name=""/>
        <dsp:cNvSpPr/>
      </dsp:nvSpPr>
      <dsp:spPr>
        <a:xfrm>
          <a:off x="0" y="4373295"/>
          <a:ext cx="10635447" cy="485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i="0" kern="1200" baseline="0"/>
            <a:t>Indirect Sunlight</a:t>
          </a:r>
          <a:r>
            <a:rPr lang="en-US" sz="2000" b="0" i="0" kern="1200" baseline="0"/>
            <a:t> – Sunlight that spreads out over a larger area, making it cooler. </a:t>
          </a:r>
          <a:endParaRPr lang="en-US" sz="2000" kern="1200"/>
        </a:p>
      </dsp:txBody>
      <dsp:txXfrm>
        <a:off x="0" y="4373295"/>
        <a:ext cx="10635447" cy="48585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A4C847-BC3E-4AB2-825F-0D4F37A8C728}">
      <dsp:nvSpPr>
        <dsp:cNvPr id="0" name=""/>
        <dsp:cNvSpPr/>
      </dsp:nvSpPr>
      <dsp:spPr>
        <a:xfrm>
          <a:off x="0" y="0"/>
          <a:ext cx="1057376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51599F-69E9-4F88-8C5D-C86E319A93CA}">
      <dsp:nvSpPr>
        <dsp:cNvPr id="0" name=""/>
        <dsp:cNvSpPr/>
      </dsp:nvSpPr>
      <dsp:spPr>
        <a:xfrm>
          <a:off x="0" y="0"/>
          <a:ext cx="10573768" cy="638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1" i="0" kern="1200" baseline="0"/>
            <a:t>Solar Energy</a:t>
          </a:r>
          <a:r>
            <a:rPr lang="en-US" sz="1700" b="0" i="0" kern="1200" baseline="0"/>
            <a:t> – The Sun’s light and heat that affect Earth’s climate and seasons.</a:t>
          </a:r>
          <a:endParaRPr lang="en-US" sz="1700" kern="1200"/>
        </a:p>
      </dsp:txBody>
      <dsp:txXfrm>
        <a:off x="0" y="0"/>
        <a:ext cx="10573768" cy="638859"/>
      </dsp:txXfrm>
    </dsp:sp>
    <dsp:sp modelId="{E1F1BADF-A2EE-40D4-B31A-CBCBC787AC14}">
      <dsp:nvSpPr>
        <dsp:cNvPr id="0" name=""/>
        <dsp:cNvSpPr/>
      </dsp:nvSpPr>
      <dsp:spPr>
        <a:xfrm>
          <a:off x="0" y="638859"/>
          <a:ext cx="1057376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406E9A-DC83-466D-8553-0A81A6CEC940}">
      <dsp:nvSpPr>
        <dsp:cNvPr id="0" name=""/>
        <dsp:cNvSpPr/>
      </dsp:nvSpPr>
      <dsp:spPr>
        <a:xfrm>
          <a:off x="0" y="638859"/>
          <a:ext cx="10573768" cy="638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1" i="0" kern="1200" baseline="0" dirty="0"/>
            <a:t>Equinox</a:t>
          </a:r>
          <a:r>
            <a:rPr lang="en-US" sz="1700" b="0" i="0" kern="1200" baseline="0" dirty="0"/>
            <a:t> – The time of year when day and night are nearly equal, occurring in spring and fall.</a:t>
          </a:r>
          <a:endParaRPr lang="en-US" sz="1700" kern="1200" dirty="0"/>
        </a:p>
      </dsp:txBody>
      <dsp:txXfrm>
        <a:off x="0" y="638859"/>
        <a:ext cx="10573768" cy="638859"/>
      </dsp:txXfrm>
    </dsp:sp>
    <dsp:sp modelId="{30A2FBD8-EAD0-476B-84B9-791D4403CB5E}">
      <dsp:nvSpPr>
        <dsp:cNvPr id="0" name=""/>
        <dsp:cNvSpPr/>
      </dsp:nvSpPr>
      <dsp:spPr>
        <a:xfrm>
          <a:off x="0" y="1277718"/>
          <a:ext cx="1057376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A6C2CC-C8E4-4241-A86B-39EFCFFA87BA}">
      <dsp:nvSpPr>
        <dsp:cNvPr id="0" name=""/>
        <dsp:cNvSpPr/>
      </dsp:nvSpPr>
      <dsp:spPr>
        <a:xfrm>
          <a:off x="0" y="1277718"/>
          <a:ext cx="10573768" cy="638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1" i="0" kern="1200" baseline="0" dirty="0"/>
            <a:t>Solstice</a:t>
          </a:r>
          <a:r>
            <a:rPr lang="en-US" sz="1700" b="0" i="0" kern="1200" baseline="0" dirty="0"/>
            <a:t> – The time of year when one hemisphere gets the most or least sunlight, occurring in summer and winter.</a:t>
          </a:r>
          <a:endParaRPr lang="en-US" sz="1700" kern="1200" dirty="0"/>
        </a:p>
      </dsp:txBody>
      <dsp:txXfrm>
        <a:off x="0" y="1277718"/>
        <a:ext cx="10573768" cy="638859"/>
      </dsp:txXfrm>
    </dsp:sp>
    <dsp:sp modelId="{14A07842-52AB-4465-B69E-6049AD5F75E3}">
      <dsp:nvSpPr>
        <dsp:cNvPr id="0" name=""/>
        <dsp:cNvSpPr/>
      </dsp:nvSpPr>
      <dsp:spPr>
        <a:xfrm>
          <a:off x="0" y="1916578"/>
          <a:ext cx="1057376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B22B00-1D06-43B5-A71F-F17CAF6FF84F}">
      <dsp:nvSpPr>
        <dsp:cNvPr id="0" name=""/>
        <dsp:cNvSpPr/>
      </dsp:nvSpPr>
      <dsp:spPr>
        <a:xfrm>
          <a:off x="0" y="1916578"/>
          <a:ext cx="10573768" cy="638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1" i="0" kern="1200" baseline="0" dirty="0"/>
            <a:t>Hemisphere Differences</a:t>
          </a:r>
          <a:r>
            <a:rPr lang="en-US" sz="1700" b="0" i="0" kern="1200" baseline="0" dirty="0"/>
            <a:t> – The Northern and Southern Hemispheres experience opposite seasons at the same time.</a:t>
          </a:r>
          <a:endParaRPr lang="en-US" sz="1700" kern="1200" dirty="0"/>
        </a:p>
      </dsp:txBody>
      <dsp:txXfrm>
        <a:off x="0" y="1916578"/>
        <a:ext cx="10573768" cy="638859"/>
      </dsp:txXfrm>
    </dsp:sp>
    <dsp:sp modelId="{9AA20D0B-81BF-49BE-9B78-382AF4609621}">
      <dsp:nvSpPr>
        <dsp:cNvPr id="0" name=""/>
        <dsp:cNvSpPr/>
      </dsp:nvSpPr>
      <dsp:spPr>
        <a:xfrm>
          <a:off x="0" y="2555437"/>
          <a:ext cx="1057376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6435D9-4738-47BA-89D1-CB42D9273DBE}">
      <dsp:nvSpPr>
        <dsp:cNvPr id="0" name=""/>
        <dsp:cNvSpPr/>
      </dsp:nvSpPr>
      <dsp:spPr>
        <a:xfrm>
          <a:off x="0" y="2555437"/>
          <a:ext cx="10573768" cy="638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1" i="0" kern="1200" baseline="0"/>
            <a:t>Angle of Sunlight</a:t>
          </a:r>
          <a:r>
            <a:rPr lang="en-US" sz="1700" b="0" i="0" kern="1200" baseline="0"/>
            <a:t> – The way sunlight hits Earth changes with the tilt, affecting temperature and daylight hours.</a:t>
          </a:r>
          <a:endParaRPr lang="en-US" sz="1700" kern="1200"/>
        </a:p>
      </dsp:txBody>
      <dsp:txXfrm>
        <a:off x="0" y="2555437"/>
        <a:ext cx="10573768" cy="638859"/>
      </dsp:txXfrm>
    </dsp:sp>
    <dsp:sp modelId="{A62FC7CC-EF2C-4A01-B6C5-65DA13F03A8A}">
      <dsp:nvSpPr>
        <dsp:cNvPr id="0" name=""/>
        <dsp:cNvSpPr/>
      </dsp:nvSpPr>
      <dsp:spPr>
        <a:xfrm>
          <a:off x="0" y="3194296"/>
          <a:ext cx="1057376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9481D6-0C95-47E0-9EC5-E13F95046A76}">
      <dsp:nvSpPr>
        <dsp:cNvPr id="0" name=""/>
        <dsp:cNvSpPr/>
      </dsp:nvSpPr>
      <dsp:spPr>
        <a:xfrm>
          <a:off x="0" y="3194296"/>
          <a:ext cx="10573768" cy="638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1" i="0" kern="1200" baseline="0"/>
            <a:t>Climate Zones</a:t>
          </a:r>
          <a:r>
            <a:rPr lang="en-US" sz="1700" b="0" i="0" kern="1200" baseline="0"/>
            <a:t> – Areas like the tropics, temperate zones, and polar regions experience different seasonal changes.</a:t>
          </a:r>
          <a:endParaRPr lang="en-US" sz="1700" kern="1200"/>
        </a:p>
      </dsp:txBody>
      <dsp:txXfrm>
        <a:off x="0" y="3194296"/>
        <a:ext cx="10573768" cy="638859"/>
      </dsp:txXfrm>
    </dsp:sp>
    <dsp:sp modelId="{D21C4A14-EFB3-40D8-B02C-FD61708CF636}">
      <dsp:nvSpPr>
        <dsp:cNvPr id="0" name=""/>
        <dsp:cNvSpPr/>
      </dsp:nvSpPr>
      <dsp:spPr>
        <a:xfrm>
          <a:off x="0" y="3833156"/>
          <a:ext cx="1057376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90283B-79CC-4333-BBF7-99CA6D09D853}">
      <dsp:nvSpPr>
        <dsp:cNvPr id="0" name=""/>
        <dsp:cNvSpPr/>
      </dsp:nvSpPr>
      <dsp:spPr>
        <a:xfrm>
          <a:off x="0" y="3833156"/>
          <a:ext cx="10573768" cy="638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1" i="0" kern="1200" baseline="0"/>
            <a:t>Daylight Hours</a:t>
          </a:r>
          <a:r>
            <a:rPr lang="en-US" sz="1700" b="0" i="0" kern="1200" baseline="0"/>
            <a:t> – Summer has longer days, winter has shorter days, due to Earth’s tilt.</a:t>
          </a:r>
          <a:endParaRPr lang="en-US" sz="1700" kern="1200"/>
        </a:p>
      </dsp:txBody>
      <dsp:txXfrm>
        <a:off x="0" y="3833156"/>
        <a:ext cx="10573768" cy="638859"/>
      </dsp:txXfrm>
    </dsp:sp>
    <dsp:sp modelId="{B5F47CE3-44E3-4819-91D3-E6FD34211032}">
      <dsp:nvSpPr>
        <dsp:cNvPr id="0" name=""/>
        <dsp:cNvSpPr/>
      </dsp:nvSpPr>
      <dsp:spPr>
        <a:xfrm>
          <a:off x="0" y="4472015"/>
          <a:ext cx="1057376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99F2B5-CDC7-4059-B29D-21283F66C796}">
      <dsp:nvSpPr>
        <dsp:cNvPr id="0" name=""/>
        <dsp:cNvSpPr/>
      </dsp:nvSpPr>
      <dsp:spPr>
        <a:xfrm>
          <a:off x="0" y="4472015"/>
          <a:ext cx="10573768" cy="638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1" i="0" kern="1200" baseline="0"/>
            <a:t>Earth’s Orbit Shape</a:t>
          </a:r>
          <a:r>
            <a:rPr lang="en-US" sz="1700" b="0" i="0" kern="1200" baseline="0"/>
            <a:t> – Earth’s path around the Sun is slightly elliptical, but the tilt is the main cause of seasons. </a:t>
          </a:r>
          <a:endParaRPr lang="en-US" sz="1700" kern="1200"/>
        </a:p>
      </dsp:txBody>
      <dsp:txXfrm>
        <a:off x="0" y="4472015"/>
        <a:ext cx="10573768" cy="63885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446168-DED9-4221-A09C-A3823C78B7AA}">
      <dsp:nvSpPr>
        <dsp:cNvPr id="0" name=""/>
        <dsp:cNvSpPr/>
      </dsp:nvSpPr>
      <dsp:spPr>
        <a:xfrm>
          <a:off x="0" y="560"/>
          <a:ext cx="10653579" cy="131220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0D503F-5B4F-420C-A112-97E8F0CA4545}">
      <dsp:nvSpPr>
        <dsp:cNvPr id="0" name=""/>
        <dsp:cNvSpPr/>
      </dsp:nvSpPr>
      <dsp:spPr>
        <a:xfrm>
          <a:off x="396941" y="295806"/>
          <a:ext cx="721711" cy="72171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0FBD30-218A-4FBD-AB5F-5FDED718C921}">
      <dsp:nvSpPr>
        <dsp:cNvPr id="0" name=""/>
        <dsp:cNvSpPr/>
      </dsp:nvSpPr>
      <dsp:spPr>
        <a:xfrm>
          <a:off x="1515593" y="560"/>
          <a:ext cx="9137985" cy="13122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875" tIns="138875" rIns="138875" bIns="138875" numCol="1" spcCol="1270" anchor="ctr" anchorCtr="0">
          <a:noAutofit/>
        </a:bodyPr>
        <a:lstStyle/>
        <a:p>
          <a:pPr marL="0" lvl="0" indent="0" algn="l" defTabSz="1111250">
            <a:lnSpc>
              <a:spcPct val="100000"/>
            </a:lnSpc>
            <a:spcBef>
              <a:spcPct val="0"/>
            </a:spcBef>
            <a:spcAft>
              <a:spcPct val="35000"/>
            </a:spcAft>
            <a:buNone/>
          </a:pPr>
          <a:r>
            <a:rPr lang="en-US" sz="2500" b="0" i="0" kern="1200" baseline="0" dirty="0"/>
            <a:t>What causes day and night?</a:t>
          </a:r>
          <a:endParaRPr lang="en-US" sz="2500" kern="1200" dirty="0"/>
        </a:p>
      </dsp:txBody>
      <dsp:txXfrm>
        <a:off x="1515593" y="560"/>
        <a:ext cx="9137985" cy="1312201"/>
      </dsp:txXfrm>
    </dsp:sp>
    <dsp:sp modelId="{0809BB7E-6598-4D05-B78F-CA676432BB2D}">
      <dsp:nvSpPr>
        <dsp:cNvPr id="0" name=""/>
        <dsp:cNvSpPr/>
      </dsp:nvSpPr>
      <dsp:spPr>
        <a:xfrm>
          <a:off x="0" y="1640813"/>
          <a:ext cx="10653579" cy="131220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7A978A-9058-4A77-86EC-6C618D797AB6}">
      <dsp:nvSpPr>
        <dsp:cNvPr id="0" name=""/>
        <dsp:cNvSpPr/>
      </dsp:nvSpPr>
      <dsp:spPr>
        <a:xfrm>
          <a:off x="396941" y="1936058"/>
          <a:ext cx="721711" cy="72171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7E4D0E-D05C-4D7C-9A43-B04E7CE0318B}">
      <dsp:nvSpPr>
        <dsp:cNvPr id="0" name=""/>
        <dsp:cNvSpPr/>
      </dsp:nvSpPr>
      <dsp:spPr>
        <a:xfrm>
          <a:off x="1515593" y="1640813"/>
          <a:ext cx="9137985" cy="13122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875" tIns="138875" rIns="138875" bIns="138875" numCol="1" spcCol="1270" anchor="ctr" anchorCtr="0">
          <a:noAutofit/>
        </a:bodyPr>
        <a:lstStyle/>
        <a:p>
          <a:pPr marL="0" lvl="0" indent="0" algn="l" defTabSz="1111250">
            <a:lnSpc>
              <a:spcPct val="100000"/>
            </a:lnSpc>
            <a:spcBef>
              <a:spcPct val="0"/>
            </a:spcBef>
            <a:spcAft>
              <a:spcPct val="35000"/>
            </a:spcAft>
            <a:buNone/>
          </a:pPr>
          <a:r>
            <a:rPr lang="en-US" sz="2500" b="0" i="0" kern="1200" baseline="0"/>
            <a:t>What causes the seasons?</a:t>
          </a:r>
          <a:endParaRPr lang="en-US" sz="2500" kern="1200"/>
        </a:p>
      </dsp:txBody>
      <dsp:txXfrm>
        <a:off x="1515593" y="1640813"/>
        <a:ext cx="9137985" cy="1312201"/>
      </dsp:txXfrm>
    </dsp:sp>
    <dsp:sp modelId="{8869759F-FA02-4CA2-9156-20DB91A142D0}">
      <dsp:nvSpPr>
        <dsp:cNvPr id="0" name=""/>
        <dsp:cNvSpPr/>
      </dsp:nvSpPr>
      <dsp:spPr>
        <a:xfrm>
          <a:off x="0" y="3281065"/>
          <a:ext cx="10653579" cy="131220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8349E3-6B8F-417E-8690-AE1487CA6DDB}">
      <dsp:nvSpPr>
        <dsp:cNvPr id="0" name=""/>
        <dsp:cNvSpPr/>
      </dsp:nvSpPr>
      <dsp:spPr>
        <a:xfrm>
          <a:off x="396941" y="3576310"/>
          <a:ext cx="721711" cy="72171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7819A0-6A50-4950-817E-431572B24325}">
      <dsp:nvSpPr>
        <dsp:cNvPr id="0" name=""/>
        <dsp:cNvSpPr/>
      </dsp:nvSpPr>
      <dsp:spPr>
        <a:xfrm>
          <a:off x="1515593" y="3281065"/>
          <a:ext cx="9137985" cy="13122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875" tIns="138875" rIns="138875" bIns="138875" numCol="1" spcCol="1270" anchor="ctr" anchorCtr="0">
          <a:noAutofit/>
        </a:bodyPr>
        <a:lstStyle/>
        <a:p>
          <a:pPr marL="0" lvl="0" indent="0" algn="l" defTabSz="1111250">
            <a:lnSpc>
              <a:spcPct val="100000"/>
            </a:lnSpc>
            <a:spcBef>
              <a:spcPct val="0"/>
            </a:spcBef>
            <a:spcAft>
              <a:spcPct val="35000"/>
            </a:spcAft>
            <a:buNone/>
          </a:pPr>
          <a:r>
            <a:rPr lang="en-US" sz="2500" b="0" i="0" kern="1200" baseline="0"/>
            <a:t>Why is Earth’s tilt important? </a:t>
          </a:r>
          <a:endParaRPr lang="en-US" sz="2500" kern="1200"/>
        </a:p>
      </dsp:txBody>
      <dsp:txXfrm>
        <a:off x="1515593" y="3281065"/>
        <a:ext cx="9137985" cy="131220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301923" y="1122363"/>
            <a:ext cx="7588155" cy="2621154"/>
          </a:xfrm>
        </p:spPr>
        <p:txBody>
          <a:bodyPr anchor="b">
            <a:normAutofit/>
          </a:bodyPr>
          <a:lstStyle>
            <a:lvl1pPr algn="ctr">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3843708"/>
            <a:ext cx="7588155" cy="1414091"/>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C128FA71-3A18-48C0-980F-4B68F7F63042}" type="datetime1">
              <a:rPr lang="en-US" smtClean="0"/>
              <a:t>2/25/2025</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841756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E956D-CB73-C986-F100-46487310D11E}"/>
              </a:ext>
            </a:extLst>
          </p:cNvPr>
          <p:cNvSpPr>
            <a:spLocks noGrp="1"/>
          </p:cNvSpPr>
          <p:nvPr>
            <p:ph type="title"/>
          </p:nvPr>
        </p:nvSpPr>
        <p:spPr>
          <a:xfrm>
            <a:off x="612648" y="548640"/>
            <a:ext cx="10515600" cy="1132258"/>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423E6A-A07C-BF0D-EA30-9A8A854E48F1}"/>
              </a:ext>
            </a:extLst>
          </p:cNvPr>
          <p:cNvSpPr>
            <a:spLocks noGrp="1"/>
          </p:cNvSpPr>
          <p:nvPr>
            <p:ph type="body" orient="vert" idx="1"/>
          </p:nvPr>
        </p:nvSpPr>
        <p:spPr>
          <a:xfrm>
            <a:off x="612648" y="1680898"/>
            <a:ext cx="10515600" cy="44960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C9908-8F95-8DFC-72CC-158552B56735}"/>
              </a:ext>
            </a:extLst>
          </p:cNvPr>
          <p:cNvSpPr>
            <a:spLocks noGrp="1"/>
          </p:cNvSpPr>
          <p:nvPr>
            <p:ph type="dt" sz="half" idx="10"/>
          </p:nvPr>
        </p:nvSpPr>
        <p:spPr/>
        <p:txBody>
          <a:bodyPr/>
          <a:lstStyle/>
          <a:p>
            <a:fld id="{7104EDB3-C0E8-45F8-9E1D-1B6C8D1880C0}" type="datetime1">
              <a:rPr lang="en-US" smtClean="0"/>
              <a:t>2/25/2025</a:t>
            </a:fld>
            <a:endParaRPr lang="en-US"/>
          </a:p>
        </p:txBody>
      </p:sp>
      <p:sp>
        <p:nvSpPr>
          <p:cNvPr id="5" name="Footer Placeholder 4">
            <a:extLst>
              <a:ext uri="{FF2B5EF4-FFF2-40B4-BE49-F238E27FC236}">
                <a16:creationId xmlns:a16="http://schemas.microsoft.com/office/drawing/2014/main" id="{2C26C9BE-9060-50CB-2BB7-07307FF89A7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84A835B-97D3-BC22-F0B8-4986D463627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91516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B0252-346C-F6F4-3642-19F571550D45}"/>
              </a:ext>
            </a:extLst>
          </p:cNvPr>
          <p:cNvSpPr>
            <a:spLocks noGrp="1"/>
          </p:cNvSpPr>
          <p:nvPr>
            <p:ph type="title" orient="vert"/>
          </p:nvPr>
        </p:nvSpPr>
        <p:spPr>
          <a:xfrm>
            <a:off x="9634888" y="578497"/>
            <a:ext cx="2047037" cy="559846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798DA36-7351-9D6A-518B-678AB8A507D3}"/>
              </a:ext>
            </a:extLst>
          </p:cNvPr>
          <p:cNvSpPr>
            <a:spLocks noGrp="1"/>
          </p:cNvSpPr>
          <p:nvPr>
            <p:ph type="body" orient="vert" idx="1"/>
          </p:nvPr>
        </p:nvSpPr>
        <p:spPr>
          <a:xfrm>
            <a:off x="838200" y="578497"/>
            <a:ext cx="8796688" cy="55984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846BDFF-D746-836C-04B8-CA89AD5D1466}"/>
              </a:ext>
            </a:extLst>
          </p:cNvPr>
          <p:cNvSpPr>
            <a:spLocks noGrp="1"/>
          </p:cNvSpPr>
          <p:nvPr>
            <p:ph type="dt" sz="half" idx="10"/>
          </p:nvPr>
        </p:nvSpPr>
        <p:spPr/>
        <p:txBody>
          <a:bodyPr/>
          <a:lstStyle/>
          <a:p>
            <a:fld id="{9CF0EC4B-54ED-4041-B552-9BA760FA3DBA}" type="datetime1">
              <a:rPr lang="en-US" smtClean="0"/>
              <a:t>2/25/2025</a:t>
            </a:fld>
            <a:endParaRPr lang="en-US"/>
          </a:p>
        </p:txBody>
      </p:sp>
      <p:sp>
        <p:nvSpPr>
          <p:cNvPr id="5" name="Footer Placeholder 4">
            <a:extLst>
              <a:ext uri="{FF2B5EF4-FFF2-40B4-BE49-F238E27FC236}">
                <a16:creationId xmlns:a16="http://schemas.microsoft.com/office/drawing/2014/main" id="{919AA929-A9E6-FF9C-0C59-177F892D6A6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16D893-7E81-90DC-4139-7687B39C3AC8}"/>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98467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51C1210E-201E-4473-82AC-2466F5386C38}" type="datetime1">
              <a:rPr lang="en-US" smtClean="0"/>
              <a:t>2/25/2025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656675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603381" y="553616"/>
            <a:ext cx="8273140" cy="4008859"/>
          </a:xfrm>
        </p:spPr>
        <p:txBody>
          <a:bodyPr anchor="t">
            <a:normAutofit/>
          </a:bodyPr>
          <a:lstStyle>
            <a:lvl1pPr>
              <a:defRPr sz="5400" cap="all"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603380" y="4589463"/>
            <a:ext cx="8273140" cy="1384617"/>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p:txBody>
          <a:bodyPr/>
          <a:lstStyle/>
          <a:p>
            <a:fld id="{B01EA198-6CAB-4B8F-B93F-1F9C8C4B6CE7}" type="datetime1">
              <a:rPr lang="en-US" smtClean="0"/>
              <a:t>2/25/2025</a:t>
            </a:fld>
            <a:endParaRPr lang="en-US"/>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530016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10741152" cy="113225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2E861E-DFBA-B4AA-9356-CDE3D3F57C04}"/>
              </a:ext>
            </a:extLst>
          </p:cNvPr>
          <p:cNvSpPr>
            <a:spLocks noGrp="1"/>
          </p:cNvSpPr>
          <p:nvPr>
            <p:ph sz="half" idx="1"/>
          </p:nvPr>
        </p:nvSpPr>
        <p:spPr>
          <a:xfrm>
            <a:off x="612648"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451D7538-EC5A-3EE7-176F-A58920C507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CA06041F-4525-44D5-AA4F-332294BF1F56}" type="datetime1">
              <a:rPr lang="en-US" smtClean="0"/>
              <a:t>2/25/2025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424855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09600" y="547396"/>
            <a:ext cx="10745788" cy="114329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1685735"/>
            <a:ext cx="51577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DA52B0-7419-A946-4523-6D34BCAD26D1}"/>
              </a:ext>
            </a:extLst>
          </p:cNvPr>
          <p:cNvSpPr>
            <a:spLocks noGrp="1"/>
          </p:cNvSpPr>
          <p:nvPr>
            <p:ph sz="half" idx="2"/>
          </p:nvPr>
        </p:nvSpPr>
        <p:spPr>
          <a:xfrm>
            <a:off x="609600" y="2386894"/>
            <a:ext cx="5157787"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172200" y="1685735"/>
            <a:ext cx="5183188"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BAE980-E611-98B5-04E9-DE4584B0E33F}"/>
              </a:ext>
            </a:extLst>
          </p:cNvPr>
          <p:cNvSpPr>
            <a:spLocks noGrp="1"/>
          </p:cNvSpPr>
          <p:nvPr>
            <p:ph sz="quarter" idx="4"/>
          </p:nvPr>
        </p:nvSpPr>
        <p:spPr>
          <a:xfrm>
            <a:off x="6172199" y="2386894"/>
            <a:ext cx="5183189"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F9557091-BBDF-4EB9-BA6B-2BB67AC4FC0F}" type="datetime1">
              <a:rPr lang="en-US" smtClean="0"/>
              <a:t>2/25/2025</a:t>
            </a:fld>
            <a:endParaRPr lang="en-US"/>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888754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2D6B226B-77A6-410C-9796-083F278E0125}" type="datetime1">
              <a:rPr lang="en-US" smtClean="0"/>
              <a:t>2/25/2025</a:t>
            </a:fld>
            <a:endParaRPr lang="en-US"/>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656029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A23A578B-D289-4C40-8593-3D356C49DA58}" type="datetime1">
              <a:rPr lang="en-US" smtClean="0"/>
              <a:t>2/25/2025</a:t>
            </a:fld>
            <a:endParaRPr lang="en-US"/>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742924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597160" y="553616"/>
            <a:ext cx="3595634" cy="1757505"/>
          </a:xfrm>
        </p:spPr>
        <p:txBody>
          <a:bodyPr anchor="t">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553616"/>
            <a:ext cx="6279741" cy="54864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597160" y="2311121"/>
            <a:ext cx="3595634" cy="3728895"/>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713DFAE3-14DB-48A7-A80F-80DDB072CE3D}" type="datetime1">
              <a:rPr lang="en-US" smtClean="0"/>
              <a:t>2/25/2025</a:t>
            </a:fld>
            <a:endParaRPr lang="en-US"/>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572543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594360" y="557784"/>
            <a:ext cx="3595634" cy="2212313"/>
          </a:xfrm>
        </p:spPr>
        <p:txBody>
          <a:bodyPr anchor="t">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p:nvPr>
        </p:nvSpPr>
        <p:spPr>
          <a:xfrm>
            <a:off x="5063319" y="657103"/>
            <a:ext cx="6483687" cy="555590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09601" y="2826137"/>
            <a:ext cx="3585586"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92C5EAEF-6478-4102-8F5D-A5FE9FC97ACB}" type="datetime1">
              <a:rPr lang="en-US" smtClean="0"/>
              <a:t>2/25/2025</a:t>
            </a:fld>
            <a:endParaRPr lang="en-US"/>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178671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137160" y="6453002"/>
            <a:ext cx="3494314" cy="365125"/>
          </a:xfrm>
          <a:prstGeom prst="rect">
            <a:avLst/>
          </a:prstGeom>
        </p:spPr>
        <p:txBody>
          <a:bodyPr vert="horz" lIns="91440" tIns="45720" rIns="91440" bIns="45720" rtlCol="0" anchor="ctr"/>
          <a:lstStyle>
            <a:lvl1pPr algn="l">
              <a:defRPr sz="900">
                <a:solidFill>
                  <a:schemeClr val="tx1"/>
                </a:solidFill>
              </a:defRPr>
            </a:lvl1pPr>
          </a:lstStyle>
          <a:p>
            <a:fld id="{67F45AC6-C491-4585-A584-9CE2AF7D5500}" type="datetime1">
              <a:rPr lang="en-US" smtClean="0"/>
              <a:t>2/25/2025</a:t>
            </a:fld>
            <a:endParaRPr lang="en-US"/>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76521" y="6453002"/>
            <a:ext cx="2805405" cy="365125"/>
          </a:xfrm>
          <a:prstGeom prst="rect">
            <a:avLst/>
          </a:prstGeom>
        </p:spPr>
        <p:txBody>
          <a:bodyPr vert="horz" lIns="91440" tIns="45720" rIns="91440" bIns="45720" rtlCol="0" anchor="ctr"/>
          <a:lstStyle>
            <a:lvl1pPr algn="r">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32162" y="6453002"/>
            <a:ext cx="429207" cy="365125"/>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a:p>
        </p:txBody>
      </p:sp>
    </p:spTree>
    <p:extLst>
      <p:ext uri="{BB962C8B-B14F-4D97-AF65-F5344CB8AC3E}">
        <p14:creationId xmlns:p14="http://schemas.microsoft.com/office/powerpoint/2010/main" val="4060851960"/>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sldNum="0"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arth-and-space.weebly.com/uploads/1/8/3/8/18384463/_1792969_orig.gif" TargetMode="External"/><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cdn.hswstatic.com/gif/solar-flare-hits-earth-orig.jpg"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science.howstuffworks.com/north-star.htm" TargetMode="External"/><Relationship Id="rId2" Type="http://schemas.openxmlformats.org/officeDocument/2006/relationships/hyperlink" Target="https://science.howstuffworks.com/moonrise-and-sunset-together.htm" TargetMode="External"/><Relationship Id="rId1" Type="http://schemas.openxmlformats.org/officeDocument/2006/relationships/slideLayout" Target="../slideLayouts/slideLayout2.xml"/><Relationship Id="rId5" Type="http://schemas.openxmlformats.org/officeDocument/2006/relationships/hyperlink" Target="https://media.sciencephoto.com/image/c0579120/800wm/C0579120-Earth_s_rotation,_illustration.jpg" TargetMode="Externa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hyperlink" Target="https://image.shutterstock.com/image-vector/movement-earth-sun-260nw-1825910084.jpg"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l64YwNl1wr0"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8207B083-EAC0-A5BB-C369-C9589EC7F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BED3EE-6C15-89A0-AFA2-78DA78E9AEE2}"/>
              </a:ext>
            </a:extLst>
          </p:cNvPr>
          <p:cNvSpPr>
            <a:spLocks noGrp="1"/>
          </p:cNvSpPr>
          <p:nvPr>
            <p:ph type="ctrTitle"/>
          </p:nvPr>
        </p:nvSpPr>
        <p:spPr>
          <a:xfrm>
            <a:off x="614677" y="603504"/>
            <a:ext cx="10872216" cy="1527048"/>
          </a:xfrm>
        </p:spPr>
        <p:txBody>
          <a:bodyPr vert="horz" lIns="91440" tIns="45720" rIns="91440" bIns="45720" rtlCol="0" anchor="b">
            <a:normAutofit/>
          </a:bodyPr>
          <a:lstStyle/>
          <a:p>
            <a:r>
              <a:rPr lang="en-US" sz="3300" b="1" kern="1200" dirty="0">
                <a:solidFill>
                  <a:schemeClr val="tx1"/>
                </a:solidFill>
                <a:latin typeface="+mj-lt"/>
                <a:ea typeface="+mj-ea"/>
                <a:cs typeface="+mj-cs"/>
              </a:rPr>
              <a:t>Earth’s Movements: Rotation and Revolution - Understanding Day/Night and the Seasons</a:t>
            </a:r>
            <a:br>
              <a:rPr lang="en-US" sz="3300" b="1" kern="1200" dirty="0">
                <a:solidFill>
                  <a:schemeClr val="tx1"/>
                </a:solidFill>
                <a:latin typeface="+mj-lt"/>
                <a:ea typeface="+mj-ea"/>
                <a:cs typeface="+mj-cs"/>
              </a:rPr>
            </a:br>
            <a:endParaRPr lang="en-US" sz="3300" b="1" kern="1200" dirty="0">
              <a:solidFill>
                <a:schemeClr val="tx1"/>
              </a:solidFill>
              <a:latin typeface="+mj-lt"/>
              <a:ea typeface="+mj-ea"/>
              <a:cs typeface="+mj-cs"/>
            </a:endParaRPr>
          </a:p>
        </p:txBody>
      </p:sp>
      <p:sp>
        <p:nvSpPr>
          <p:cNvPr id="3" name="Subtitle 2">
            <a:extLst>
              <a:ext uri="{FF2B5EF4-FFF2-40B4-BE49-F238E27FC236}">
                <a16:creationId xmlns:a16="http://schemas.microsoft.com/office/drawing/2014/main" id="{261668E8-CA5D-1A81-B40D-159A8976A8CF}"/>
              </a:ext>
            </a:extLst>
          </p:cNvPr>
          <p:cNvSpPr>
            <a:spLocks noGrp="1"/>
          </p:cNvSpPr>
          <p:nvPr>
            <p:ph type="subTitle" idx="1"/>
          </p:nvPr>
        </p:nvSpPr>
        <p:spPr>
          <a:xfrm>
            <a:off x="614677" y="2167476"/>
            <a:ext cx="5385816" cy="3817942"/>
          </a:xfrm>
        </p:spPr>
        <p:txBody>
          <a:bodyPr vert="horz" lIns="91440" tIns="45720" rIns="91440" bIns="45720" rtlCol="0" anchor="t">
            <a:normAutofit/>
          </a:bodyPr>
          <a:lstStyle/>
          <a:p>
            <a:pPr marL="0" marR="0" indent="-228600" algn="l">
              <a:lnSpc>
                <a:spcPct val="110000"/>
              </a:lnSpc>
              <a:spcAft>
                <a:spcPts val="800"/>
              </a:spcAft>
              <a:buFont typeface="Arial" panose="020B0604020202020204" pitchFamily="34" charset="0"/>
              <a:buChar char="•"/>
            </a:pPr>
            <a:r>
              <a:rPr lang="en-US" sz="1500" b="1" dirty="0">
                <a:effectLst/>
                <a:latin typeface="Amasis MT Pro" panose="02040504050005020304" pitchFamily="18" charset="0"/>
              </a:rPr>
              <a:t>Florida Benchmark:</a:t>
            </a:r>
            <a:endParaRPr lang="en-US" sz="1500" dirty="0">
              <a:effectLst/>
              <a:latin typeface="Amasis MT Pro" panose="02040504050005020304" pitchFamily="18" charset="0"/>
            </a:endParaRPr>
          </a:p>
          <a:p>
            <a:pPr marL="342900" marR="0" lvl="0" indent="-228600" algn="l">
              <a:lnSpc>
                <a:spcPct val="110000"/>
              </a:lnSpc>
              <a:spcAft>
                <a:spcPts val="800"/>
              </a:spcAft>
              <a:buSzPts val="1000"/>
              <a:buFont typeface="Arial" panose="020B0604020202020204" pitchFamily="34" charset="0"/>
              <a:buChar char="•"/>
              <a:tabLst>
                <a:tab pos="457200" algn="l"/>
              </a:tabLst>
            </a:pPr>
            <a:r>
              <a:rPr lang="en-US" sz="1500" b="1" dirty="0">
                <a:effectLst/>
                <a:latin typeface="Amasis MT Pro" panose="02040504050005020304" pitchFamily="18" charset="0"/>
              </a:rPr>
              <a:t>SC.5.E.7.1</a:t>
            </a:r>
            <a:r>
              <a:rPr lang="en-US" sz="1500" dirty="0">
                <a:effectLst/>
                <a:latin typeface="Amasis MT Pro" panose="02040504050005020304" pitchFamily="18" charset="0"/>
              </a:rPr>
              <a:t>: Explain the role of Earth's tilt and orbit in causing seasons.</a:t>
            </a:r>
          </a:p>
          <a:p>
            <a:pPr marL="342900" marR="0" lvl="0" indent="-228600" algn="l">
              <a:lnSpc>
                <a:spcPct val="110000"/>
              </a:lnSpc>
              <a:spcAft>
                <a:spcPts val="800"/>
              </a:spcAft>
              <a:buSzPts val="1000"/>
              <a:buFont typeface="Arial" panose="020B0604020202020204" pitchFamily="34" charset="0"/>
              <a:buChar char="•"/>
              <a:tabLst>
                <a:tab pos="457200" algn="l"/>
              </a:tabLst>
            </a:pPr>
            <a:r>
              <a:rPr lang="en-US" sz="1500" b="1" dirty="0">
                <a:effectLst/>
                <a:latin typeface="Amasis MT Pro" panose="02040504050005020304" pitchFamily="18" charset="0"/>
              </a:rPr>
              <a:t>SC.5.E.5.3</a:t>
            </a:r>
            <a:r>
              <a:rPr lang="en-US" sz="1500" dirty="0">
                <a:effectLst/>
                <a:latin typeface="Amasis MT Pro" panose="02040504050005020304" pitchFamily="18" charset="0"/>
              </a:rPr>
              <a:t>: Distinguish Earth's rotation (causing day/night) from its revolution (causing seasons).</a:t>
            </a:r>
          </a:p>
          <a:p>
            <a:pPr marL="0" marR="0" indent="-228600" algn="l">
              <a:lnSpc>
                <a:spcPct val="110000"/>
              </a:lnSpc>
              <a:spcAft>
                <a:spcPts val="800"/>
              </a:spcAft>
              <a:buFont typeface="Arial" panose="020B0604020202020204" pitchFamily="34" charset="0"/>
              <a:buChar char="•"/>
            </a:pPr>
            <a:r>
              <a:rPr lang="en-US" sz="1500" b="1" dirty="0">
                <a:effectLst/>
                <a:latin typeface="Amasis MT Pro" panose="02040504050005020304" pitchFamily="18" charset="0"/>
              </a:rPr>
              <a:t>Next Generation Science Standards (NGSS):</a:t>
            </a:r>
            <a:endParaRPr lang="en-US" sz="1500" dirty="0">
              <a:effectLst/>
              <a:latin typeface="Amasis MT Pro" panose="02040504050005020304" pitchFamily="18" charset="0"/>
            </a:endParaRPr>
          </a:p>
          <a:p>
            <a:pPr marL="342900" marR="0" lvl="0" indent="-228600" algn="l">
              <a:lnSpc>
                <a:spcPct val="110000"/>
              </a:lnSpc>
              <a:spcAft>
                <a:spcPts val="800"/>
              </a:spcAft>
              <a:buSzPts val="1000"/>
              <a:buFont typeface="Arial" panose="020B0604020202020204" pitchFamily="34" charset="0"/>
              <a:buChar char="•"/>
              <a:tabLst>
                <a:tab pos="457200" algn="l"/>
              </a:tabLst>
            </a:pPr>
            <a:r>
              <a:rPr lang="en-US" sz="1500" b="1" dirty="0">
                <a:effectLst/>
                <a:latin typeface="Amasis MT Pro" panose="02040504050005020304" pitchFamily="18" charset="0"/>
              </a:rPr>
              <a:t>5-ESS1-2</a:t>
            </a:r>
            <a:r>
              <a:rPr lang="en-US" sz="1500" dirty="0">
                <a:effectLst/>
                <a:latin typeface="Amasis MT Pro" panose="02040504050005020304" pitchFamily="18" charset="0"/>
              </a:rPr>
              <a:t>: Represent data in graphical displays to reveal patterns of daily changes in length and direction of shadows, day and night, and the seasonal appearance of some stars in the night sky.</a:t>
            </a:r>
          </a:p>
          <a:p>
            <a:pPr indent="-228600" algn="l">
              <a:lnSpc>
                <a:spcPct val="110000"/>
              </a:lnSpc>
              <a:buFont typeface="Arial" panose="020B0604020202020204" pitchFamily="34" charset="0"/>
              <a:buChar char="•"/>
            </a:pPr>
            <a:endParaRPr lang="en-US" sz="1500" dirty="0"/>
          </a:p>
        </p:txBody>
      </p:sp>
      <p:pic>
        <p:nvPicPr>
          <p:cNvPr id="1026" name="Picture 2">
            <a:extLst>
              <a:ext uri="{FF2B5EF4-FFF2-40B4-BE49-F238E27FC236}">
                <a16:creationId xmlns:a16="http://schemas.microsoft.com/office/drawing/2014/main" id="{7DE995FA-4CBF-6A7B-17E4-D6A3E4DBBC2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68" t="5411" r="4671" b="9279"/>
          <a:stretch/>
        </p:blipFill>
        <p:spPr bwMode="auto">
          <a:xfrm>
            <a:off x="6291895" y="2167476"/>
            <a:ext cx="5385816" cy="31853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a:extLst>
              <a:ext uri="{FF2B5EF4-FFF2-40B4-BE49-F238E27FC236}">
                <a16:creationId xmlns:a16="http://schemas.microsoft.com/office/drawing/2014/main" id="{0E6DC36F-7CE7-FEBC-B4AB-A233EC7F83A8}"/>
              </a:ext>
            </a:extLst>
          </p:cNvPr>
          <p:cNvSpPr txBox="1"/>
          <p:nvPr/>
        </p:nvSpPr>
        <p:spPr>
          <a:xfrm>
            <a:off x="7511846" y="6322464"/>
            <a:ext cx="3274141" cy="369332"/>
          </a:xfrm>
          <a:prstGeom prst="rect">
            <a:avLst/>
          </a:prstGeom>
          <a:noFill/>
        </p:spPr>
        <p:txBody>
          <a:bodyPr wrap="square">
            <a:spAutoFit/>
          </a:bodyPr>
          <a:lstStyle/>
          <a:p>
            <a:r>
              <a:rPr lang="en-US" dirty="0">
                <a:hlinkClick r:id="rId3"/>
              </a:rPr>
              <a:t>_1792969_orig.gif (500×288)</a:t>
            </a:r>
            <a:endParaRPr lang="en-US" dirty="0"/>
          </a:p>
        </p:txBody>
      </p:sp>
    </p:spTree>
    <p:extLst>
      <p:ext uri="{BB962C8B-B14F-4D97-AF65-F5344CB8AC3E}">
        <p14:creationId xmlns:p14="http://schemas.microsoft.com/office/powerpoint/2010/main" val="2423916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fade">
                                      <p:cBhvr>
                                        <p:cTn id="41" dur="1000"/>
                                        <p:tgtEl>
                                          <p:spTgt spid="3">
                                            <p:txEl>
                                              <p:pRg st="4" end="4"/>
                                            </p:txEl>
                                          </p:spTgt>
                                        </p:tgtEl>
                                      </p:cBhvr>
                                    </p:animEffect>
                                    <p:anim calcmode="lin" valueType="num">
                                      <p:cBhvr>
                                        <p:cTn id="4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1" presetClass="entr" presetSubtype="1" fill="hold" nodeType="clickEffect">
                                  <p:stCondLst>
                                    <p:cond delay="0"/>
                                  </p:stCondLst>
                                  <p:childTnLst>
                                    <p:set>
                                      <p:cBhvr>
                                        <p:cTn id="47" dur="1" fill="hold">
                                          <p:stCondLst>
                                            <p:cond delay="0"/>
                                          </p:stCondLst>
                                        </p:cTn>
                                        <p:tgtEl>
                                          <p:spTgt spid="1026"/>
                                        </p:tgtEl>
                                        <p:attrNameLst>
                                          <p:attrName>style.visibility</p:attrName>
                                        </p:attrNameLst>
                                      </p:cBhvr>
                                      <p:to>
                                        <p:strVal val="visible"/>
                                      </p:to>
                                    </p:set>
                                    <p:animEffect transition="in" filter="wheel(1)">
                                      <p:cBhvr>
                                        <p:cTn id="48"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00DC1B0-7E1A-BD02-3F93-19E6B1B75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C2AAFC-3F1E-78DA-2F1D-F106855457A1}"/>
              </a:ext>
            </a:extLst>
          </p:cNvPr>
          <p:cNvSpPr>
            <a:spLocks noGrp="1"/>
          </p:cNvSpPr>
          <p:nvPr>
            <p:ph type="title"/>
          </p:nvPr>
        </p:nvSpPr>
        <p:spPr>
          <a:xfrm>
            <a:off x="612649" y="548638"/>
            <a:ext cx="3493008" cy="5788152"/>
          </a:xfrm>
        </p:spPr>
        <p:txBody>
          <a:bodyPr anchor="ctr">
            <a:normAutofit/>
          </a:bodyPr>
          <a:lstStyle/>
          <a:p>
            <a:r>
              <a:rPr lang="en-US" sz="4000" dirty="0"/>
              <a:t>How the Tilt Causes the Seasons</a:t>
            </a:r>
          </a:p>
        </p:txBody>
      </p:sp>
      <p:graphicFrame>
        <p:nvGraphicFramePr>
          <p:cNvPr id="7" name="Rectangle 2">
            <a:extLst>
              <a:ext uri="{FF2B5EF4-FFF2-40B4-BE49-F238E27FC236}">
                <a16:creationId xmlns:a16="http://schemas.microsoft.com/office/drawing/2014/main" id="{0E18CF27-F6AD-8334-017B-BD8988F23D01}"/>
              </a:ext>
            </a:extLst>
          </p:cNvPr>
          <p:cNvGraphicFramePr>
            <a:graphicFrameLocks noGrp="1"/>
          </p:cNvGraphicFramePr>
          <p:nvPr>
            <p:ph idx="1"/>
            <p:extLst>
              <p:ext uri="{D42A27DB-BD31-4B8C-83A1-F6EECF244321}">
                <p14:modId xmlns:p14="http://schemas.microsoft.com/office/powerpoint/2010/main" val="3060278627"/>
              </p:ext>
            </p:extLst>
          </p:nvPr>
        </p:nvGraphicFramePr>
        <p:xfrm>
          <a:off x="4608246" y="548640"/>
          <a:ext cx="6949440" cy="5786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7936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7"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A7523E8-163E-DD9D-C5B8-00FD427369C5}"/>
            </a:ext>
          </a:extLst>
        </p:cNvPr>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92CC1E4F-F1F0-B945-BE50-C72A7103E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Rainbow reflection at the sky">
            <a:extLst>
              <a:ext uri="{FF2B5EF4-FFF2-40B4-BE49-F238E27FC236}">
                <a16:creationId xmlns:a16="http://schemas.microsoft.com/office/drawing/2014/main" id="{CF797140-0562-C595-B996-E44DB383AA0C}"/>
              </a:ext>
            </a:extLst>
          </p:cNvPr>
          <p:cNvPicPr>
            <a:picLocks noChangeAspect="1"/>
          </p:cNvPicPr>
          <p:nvPr/>
        </p:nvPicPr>
        <p:blipFill>
          <a:blip r:embed="rId2"/>
          <a:srcRect l="19984" r="17982" b="-1"/>
          <a:stretch/>
        </p:blipFill>
        <p:spPr>
          <a:xfrm>
            <a:off x="1" y="10"/>
            <a:ext cx="6373368" cy="6857990"/>
          </a:xfrm>
          <a:prstGeom prst="rect">
            <a:avLst/>
          </a:prstGeom>
        </p:spPr>
      </p:pic>
      <p:sp>
        <p:nvSpPr>
          <p:cNvPr id="2" name="Title 1">
            <a:extLst>
              <a:ext uri="{FF2B5EF4-FFF2-40B4-BE49-F238E27FC236}">
                <a16:creationId xmlns:a16="http://schemas.microsoft.com/office/drawing/2014/main" id="{7FA2CF17-7FF1-6105-FFC6-2F960D2F8072}"/>
              </a:ext>
            </a:extLst>
          </p:cNvPr>
          <p:cNvSpPr>
            <a:spLocks noGrp="1"/>
          </p:cNvSpPr>
          <p:nvPr>
            <p:ph type="title"/>
          </p:nvPr>
        </p:nvSpPr>
        <p:spPr>
          <a:xfrm>
            <a:off x="7123015" y="603504"/>
            <a:ext cx="4361689" cy="1527048"/>
          </a:xfrm>
        </p:spPr>
        <p:txBody>
          <a:bodyPr anchor="b">
            <a:normAutofit/>
          </a:bodyPr>
          <a:lstStyle/>
          <a:p>
            <a:r>
              <a:rPr lang="en-US" sz="3300" dirty="0"/>
              <a:t>How the Tilt Causes the Seasons</a:t>
            </a:r>
          </a:p>
        </p:txBody>
      </p:sp>
      <p:sp>
        <p:nvSpPr>
          <p:cNvPr id="9" name="Rectangle 2">
            <a:extLst>
              <a:ext uri="{FF2B5EF4-FFF2-40B4-BE49-F238E27FC236}">
                <a16:creationId xmlns:a16="http://schemas.microsoft.com/office/drawing/2014/main" id="{587B39C6-34B7-047A-CBEE-634E1FD91D84}"/>
              </a:ext>
            </a:extLst>
          </p:cNvPr>
          <p:cNvSpPr>
            <a:spLocks noGrp="1" noChangeArrowheads="1"/>
          </p:cNvSpPr>
          <p:nvPr>
            <p:ph idx="1"/>
          </p:nvPr>
        </p:nvSpPr>
        <p:spPr bwMode="auto">
          <a:xfrm>
            <a:off x="7123017" y="2212848"/>
            <a:ext cx="4361688" cy="40965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a:bodyPr>
          <a:lstStyle/>
          <a:p>
            <a:pPr marL="0" marR="0" lvl="0" indent="0" defTabSz="914400" rtl="0" eaLnBrk="0" fontAlgn="base" latinLnBrk="0" hangingPunct="0">
              <a:spcBef>
                <a:spcPct val="0"/>
              </a:spcBef>
              <a:spcAft>
                <a:spcPts val="600"/>
              </a:spcAft>
              <a:buClrTx/>
              <a:buSzTx/>
              <a:buNone/>
              <a:tabLst/>
            </a:pPr>
            <a:r>
              <a:rPr kumimoji="0" lang="en-US" altLang="en-US" sz="1800" b="1" i="0" u="none" strike="noStrike" cap="none" normalizeH="0" baseline="0" dirty="0">
                <a:ln>
                  <a:noFill/>
                </a:ln>
                <a:effectLst/>
                <a:latin typeface="Amasis MT Pro" panose="02040504050005020304" pitchFamily="18" charset="0"/>
              </a:rPr>
              <a:t>Winter ❄️</a:t>
            </a:r>
            <a:r>
              <a:rPr kumimoji="0" lang="en-US" altLang="en-US" sz="1800" b="0" i="0" u="none" strike="noStrike" cap="none" normalizeH="0" baseline="0" dirty="0">
                <a:ln>
                  <a:noFill/>
                </a:ln>
                <a:effectLst/>
                <a:latin typeface="Amasis MT Pro" panose="02040504050005020304" pitchFamily="18" charset="0"/>
              </a:rPr>
              <a:t>: The part of Earth tilted </a:t>
            </a:r>
            <a:r>
              <a:rPr kumimoji="0" lang="en-US" altLang="en-US" sz="1800" b="1" i="0" u="none" strike="noStrike" cap="none" normalizeH="0" baseline="0" dirty="0">
                <a:ln>
                  <a:noFill/>
                </a:ln>
                <a:effectLst/>
                <a:latin typeface="Amasis MT Pro" panose="02040504050005020304" pitchFamily="18" charset="0"/>
              </a:rPr>
              <a:t>away</a:t>
            </a:r>
            <a:r>
              <a:rPr kumimoji="0" lang="en-US" altLang="en-US" sz="1800" b="0" i="0" u="none" strike="noStrike" cap="none" normalizeH="0" baseline="0" dirty="0">
                <a:ln>
                  <a:noFill/>
                </a:ln>
                <a:effectLst/>
                <a:latin typeface="Amasis MT Pro" panose="02040504050005020304" pitchFamily="18" charset="0"/>
              </a:rPr>
              <a:t> from the Sun gets </a:t>
            </a:r>
            <a:r>
              <a:rPr kumimoji="0" lang="en-US" altLang="en-US" sz="1800" b="1" i="0" u="none" strike="noStrike" cap="none" normalizeH="0" baseline="0" dirty="0">
                <a:ln>
                  <a:noFill/>
                </a:ln>
                <a:effectLst/>
                <a:latin typeface="Amasis MT Pro" panose="02040504050005020304" pitchFamily="18" charset="0"/>
              </a:rPr>
              <a:t>less direct sunlight and shorter days</a:t>
            </a:r>
            <a:r>
              <a:rPr kumimoji="0" lang="en-US" altLang="en-US" sz="1800" b="0" i="0" u="none" strike="noStrike" cap="none" normalizeH="0" baseline="0" dirty="0">
                <a:ln>
                  <a:noFill/>
                </a:ln>
                <a:effectLst/>
                <a:latin typeface="Amasis MT Pro" panose="02040504050005020304" pitchFamily="18" charset="0"/>
              </a:rPr>
              <a:t>, making it </a:t>
            </a:r>
            <a:r>
              <a:rPr kumimoji="0" lang="en-US" altLang="en-US" sz="1800" b="1" i="0" u="none" strike="noStrike" cap="none" normalizeH="0" baseline="0" dirty="0">
                <a:ln>
                  <a:noFill/>
                </a:ln>
                <a:effectLst/>
                <a:latin typeface="Amasis MT Pro" panose="02040504050005020304" pitchFamily="18" charset="0"/>
              </a:rPr>
              <a:t>colder</a:t>
            </a:r>
            <a:r>
              <a:rPr kumimoji="0" lang="en-US" altLang="en-US" sz="1800" b="0" i="0" u="none" strike="noStrike" cap="none" normalizeH="0" baseline="0" dirty="0">
                <a:ln>
                  <a:noFill/>
                </a:ln>
                <a:effectLst/>
                <a:latin typeface="Amasis MT Pro" panose="02040504050005020304" pitchFamily="18" charset="0"/>
              </a:rPr>
              <a:t>.</a:t>
            </a:r>
          </a:p>
          <a:p>
            <a:pPr marL="0" marR="0" lvl="0" indent="0" defTabSz="914400" rtl="0" eaLnBrk="0" fontAlgn="base" latinLnBrk="0" hangingPunct="0">
              <a:spcBef>
                <a:spcPct val="0"/>
              </a:spcBef>
              <a:spcAft>
                <a:spcPts val="600"/>
              </a:spcAft>
              <a:buClrTx/>
              <a:buSzTx/>
              <a:buFontTx/>
              <a:buChar char="•"/>
              <a:tabLst/>
            </a:pPr>
            <a:endParaRPr lang="en-US" altLang="en-US" sz="1800" dirty="0">
              <a:latin typeface="Amasis MT Pro" panose="02040504050005020304" pitchFamily="18" charset="0"/>
            </a:endParaRPr>
          </a:p>
          <a:p>
            <a:pPr marL="0" marR="0" lvl="0" indent="0" defTabSz="914400" rtl="0" eaLnBrk="0" fontAlgn="base" latinLnBrk="0" hangingPunct="0">
              <a:spcBef>
                <a:spcPct val="0"/>
              </a:spcBef>
              <a:spcAft>
                <a:spcPts val="600"/>
              </a:spcAft>
              <a:buClrTx/>
              <a:buSzTx/>
              <a:buNone/>
              <a:tabLst/>
            </a:pPr>
            <a:endParaRPr kumimoji="0" lang="en-US" altLang="en-US" sz="1800" b="0" i="0" u="none" strike="noStrike" cap="none" normalizeH="0" baseline="0" dirty="0">
              <a:ln>
                <a:noFill/>
              </a:ln>
              <a:effectLst/>
              <a:latin typeface="Amasis MT Pro" panose="02040504050005020304" pitchFamily="18" charset="0"/>
            </a:endParaRPr>
          </a:p>
          <a:p>
            <a:pPr marL="0" marR="0" lvl="0" indent="0" defTabSz="914400" rtl="0" eaLnBrk="0" fontAlgn="base" latinLnBrk="0" hangingPunct="0">
              <a:spcBef>
                <a:spcPct val="0"/>
              </a:spcBef>
              <a:spcAft>
                <a:spcPts val="600"/>
              </a:spcAft>
              <a:buClrTx/>
              <a:buSzTx/>
              <a:buNone/>
              <a:tabLst/>
            </a:pPr>
            <a:r>
              <a:rPr kumimoji="0" lang="en-US" altLang="en-US" sz="1800" b="1" i="0" u="none" strike="noStrike" cap="none" normalizeH="0" baseline="0" dirty="0">
                <a:ln>
                  <a:noFill/>
                </a:ln>
                <a:effectLst/>
                <a:latin typeface="Amasis MT Pro" panose="02040504050005020304" pitchFamily="18" charset="0"/>
              </a:rPr>
              <a:t>Example:</a:t>
            </a:r>
            <a:r>
              <a:rPr kumimoji="0" lang="en-US" altLang="en-US" sz="1800" b="0" i="0" u="none" strike="noStrike" cap="none" normalizeH="0" baseline="0" dirty="0">
                <a:ln>
                  <a:noFill/>
                </a:ln>
                <a:effectLst/>
                <a:latin typeface="Amasis MT Pro" panose="02040504050005020304" pitchFamily="18" charset="0"/>
              </a:rPr>
              <a:t> Like stepping away from a heater and feeling cooler.</a:t>
            </a:r>
          </a:p>
          <a:p>
            <a:pPr marL="0" marR="0" lvl="0" indent="0" defTabSz="914400" rtl="0" eaLnBrk="0" fontAlgn="base" latinLnBrk="0" hangingPunct="0">
              <a:spcBef>
                <a:spcPct val="0"/>
              </a:spcBef>
              <a:spcAft>
                <a:spcPts val="600"/>
              </a:spcAft>
              <a:buClrTx/>
              <a:buSzTx/>
              <a:buFontTx/>
              <a:buNone/>
              <a:tabLst/>
            </a:pPr>
            <a:endParaRPr kumimoji="0" lang="en-US" altLang="en-US" sz="1800" b="0" i="0" u="none" strike="noStrike" cap="none" normalizeH="0" baseline="0" dirty="0">
              <a:ln>
                <a:noFill/>
              </a:ln>
              <a:effectLst/>
              <a:latin typeface="Amasis MT Pro" panose="02040504050005020304" pitchFamily="18" charset="0"/>
            </a:endParaRPr>
          </a:p>
        </p:txBody>
      </p:sp>
    </p:spTree>
    <p:extLst>
      <p:ext uri="{BB962C8B-B14F-4D97-AF65-F5344CB8AC3E}">
        <p14:creationId xmlns:p14="http://schemas.microsoft.com/office/powerpoint/2010/main" val="367273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1000"/>
                                        <p:tgtEl>
                                          <p:spTgt spid="9">
                                            <p:txEl>
                                              <p:pRg st="0" end="0"/>
                                            </p:txEl>
                                          </p:spTgt>
                                        </p:tgtEl>
                                      </p:cBhvr>
                                    </p:animEffect>
                                    <p:anim calcmode="lin" valueType="num">
                                      <p:cBhvr>
                                        <p:cTn id="1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9">
                                            <p:txEl>
                                              <p:pRg st="3" end="3"/>
                                            </p:txEl>
                                          </p:spTgt>
                                        </p:tgtEl>
                                        <p:attrNameLst>
                                          <p:attrName>style.visibility</p:attrName>
                                        </p:attrNameLst>
                                      </p:cBhvr>
                                      <p:to>
                                        <p:strVal val="visible"/>
                                      </p:to>
                                    </p:set>
                                    <p:animEffect transition="in" filter="fade">
                                      <p:cBhvr>
                                        <p:cTn id="24" dur="1000"/>
                                        <p:tgtEl>
                                          <p:spTgt spid="9">
                                            <p:txEl>
                                              <p:pRg st="3" end="3"/>
                                            </p:txEl>
                                          </p:spTgt>
                                        </p:tgtEl>
                                      </p:cBhvr>
                                    </p:animEffect>
                                    <p:anim calcmode="lin" valueType="num">
                                      <p:cBhvr>
                                        <p:cTn id="25"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A2BCD39-EDF5-5484-A8BC-DB732EDA4045}"/>
            </a:ext>
          </a:extLst>
        </p:cNvPr>
        <p:cNvGrpSpPr/>
        <p:nvPr/>
      </p:nvGrpSpPr>
      <p:grpSpPr>
        <a:xfrm>
          <a:off x="0" y="0"/>
          <a:ext cx="0" cy="0"/>
          <a:chOff x="0" y="0"/>
          <a:chExt cx="0" cy="0"/>
        </a:xfrm>
      </p:grpSpPr>
      <p:sp>
        <p:nvSpPr>
          <p:cNvPr id="19" name="Rectangle 18">
            <a:extLst>
              <a:ext uri="{FF2B5EF4-FFF2-40B4-BE49-F238E27FC236}">
                <a16:creationId xmlns:a16="http://schemas.microsoft.com/office/drawing/2014/main" id="{600DC1B0-7E1A-BD02-3F93-19E6B1B75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48710A-9490-51A0-681D-C37485133802}"/>
              </a:ext>
            </a:extLst>
          </p:cNvPr>
          <p:cNvSpPr>
            <a:spLocks noGrp="1"/>
          </p:cNvSpPr>
          <p:nvPr>
            <p:ph type="title"/>
          </p:nvPr>
        </p:nvSpPr>
        <p:spPr>
          <a:xfrm>
            <a:off x="612649" y="548638"/>
            <a:ext cx="3493008" cy="5788152"/>
          </a:xfrm>
        </p:spPr>
        <p:txBody>
          <a:bodyPr anchor="ctr">
            <a:normAutofit/>
          </a:bodyPr>
          <a:lstStyle/>
          <a:p>
            <a:r>
              <a:rPr lang="en-US" sz="4000" dirty="0"/>
              <a:t>How the Tilt Causes the Seasons</a:t>
            </a:r>
          </a:p>
        </p:txBody>
      </p:sp>
      <p:graphicFrame>
        <p:nvGraphicFramePr>
          <p:cNvPr id="20" name="Rectangle 1">
            <a:extLst>
              <a:ext uri="{FF2B5EF4-FFF2-40B4-BE49-F238E27FC236}">
                <a16:creationId xmlns:a16="http://schemas.microsoft.com/office/drawing/2014/main" id="{1F39C717-F3BF-BB3B-F5F6-10850C1D8655}"/>
              </a:ext>
            </a:extLst>
          </p:cNvPr>
          <p:cNvGraphicFramePr>
            <a:graphicFrameLocks noGrp="1"/>
          </p:cNvGraphicFramePr>
          <p:nvPr>
            <p:ph idx="1"/>
            <p:extLst>
              <p:ext uri="{D42A27DB-BD31-4B8C-83A1-F6EECF244321}">
                <p14:modId xmlns:p14="http://schemas.microsoft.com/office/powerpoint/2010/main" val="1852672189"/>
              </p:ext>
            </p:extLst>
          </p:nvPr>
        </p:nvGraphicFramePr>
        <p:xfrm>
          <a:off x="4608246" y="548640"/>
          <a:ext cx="6949440" cy="5786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5728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anim calcmode="lin" valueType="num">
                                      <p:cBhvr>
                                        <p:cTn id="15" dur="1000" fill="hold"/>
                                        <p:tgtEl>
                                          <p:spTgt spid="20"/>
                                        </p:tgtEl>
                                        <p:attrNameLst>
                                          <p:attrName>ppt_x</p:attrName>
                                        </p:attrNameLst>
                                      </p:cBhvr>
                                      <p:tavLst>
                                        <p:tav tm="0">
                                          <p:val>
                                            <p:strVal val="#ppt_x"/>
                                          </p:val>
                                        </p:tav>
                                        <p:tav tm="100000">
                                          <p:val>
                                            <p:strVal val="#ppt_x"/>
                                          </p:val>
                                        </p:tav>
                                      </p:tavLst>
                                    </p:anim>
                                    <p:anim calcmode="lin" valueType="num">
                                      <p:cBhvr>
                                        <p:cTn id="1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20"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9C32211-EEF3-97B3-CD6D-8F3EC0C51366}"/>
            </a:ext>
          </a:extLst>
        </p:cNvPr>
        <p:cNvGrpSpPr/>
        <p:nvPr/>
      </p:nvGrpSpPr>
      <p:grpSpPr>
        <a:xfrm>
          <a:off x="0" y="0"/>
          <a:ext cx="0" cy="0"/>
          <a:chOff x="0" y="0"/>
          <a:chExt cx="0" cy="0"/>
        </a:xfrm>
      </p:grpSpPr>
      <p:sp>
        <p:nvSpPr>
          <p:cNvPr id="25" name="Rectangle 24">
            <a:extLst>
              <a:ext uri="{FF2B5EF4-FFF2-40B4-BE49-F238E27FC236}">
                <a16:creationId xmlns:a16="http://schemas.microsoft.com/office/drawing/2014/main" id="{600DC1B0-7E1A-BD02-3F93-19E6B1B75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27693C-6CF3-337D-DB1C-49B59ACC6FFA}"/>
              </a:ext>
            </a:extLst>
          </p:cNvPr>
          <p:cNvSpPr>
            <a:spLocks noGrp="1"/>
          </p:cNvSpPr>
          <p:nvPr>
            <p:ph type="title"/>
          </p:nvPr>
        </p:nvSpPr>
        <p:spPr>
          <a:xfrm>
            <a:off x="612649" y="548638"/>
            <a:ext cx="3493008" cy="5788152"/>
          </a:xfrm>
        </p:spPr>
        <p:txBody>
          <a:bodyPr anchor="ctr">
            <a:normAutofit/>
          </a:bodyPr>
          <a:lstStyle/>
          <a:p>
            <a:r>
              <a:rPr lang="en-US" sz="4000" dirty="0"/>
              <a:t>How the Tilt Causes the Seasons</a:t>
            </a:r>
          </a:p>
        </p:txBody>
      </p:sp>
      <p:graphicFrame>
        <p:nvGraphicFramePr>
          <p:cNvPr id="21" name="Rectangle 2">
            <a:extLst>
              <a:ext uri="{FF2B5EF4-FFF2-40B4-BE49-F238E27FC236}">
                <a16:creationId xmlns:a16="http://schemas.microsoft.com/office/drawing/2014/main" id="{32E5EE5E-4FA7-06CA-4649-905B90B0EE90}"/>
              </a:ext>
            </a:extLst>
          </p:cNvPr>
          <p:cNvGraphicFramePr>
            <a:graphicFrameLocks noGrp="1"/>
          </p:cNvGraphicFramePr>
          <p:nvPr>
            <p:ph idx="1"/>
            <p:extLst>
              <p:ext uri="{D42A27DB-BD31-4B8C-83A1-F6EECF244321}">
                <p14:modId xmlns:p14="http://schemas.microsoft.com/office/powerpoint/2010/main" val="868211925"/>
              </p:ext>
            </p:extLst>
          </p:nvPr>
        </p:nvGraphicFramePr>
        <p:xfrm>
          <a:off x="4608246" y="548640"/>
          <a:ext cx="6949440" cy="5786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11220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1000"/>
                                        <p:tgtEl>
                                          <p:spTgt spid="21"/>
                                        </p:tgtEl>
                                      </p:cBhvr>
                                    </p:animEffect>
                                    <p:anim calcmode="lin" valueType="num">
                                      <p:cBhvr>
                                        <p:cTn id="15" dur="1000" fill="hold"/>
                                        <p:tgtEl>
                                          <p:spTgt spid="21"/>
                                        </p:tgtEl>
                                        <p:attrNameLst>
                                          <p:attrName>ppt_x</p:attrName>
                                        </p:attrNameLst>
                                      </p:cBhvr>
                                      <p:tavLst>
                                        <p:tav tm="0">
                                          <p:val>
                                            <p:strVal val="#ppt_x"/>
                                          </p:val>
                                        </p:tav>
                                        <p:tav tm="100000">
                                          <p:val>
                                            <p:strVal val="#ppt_x"/>
                                          </p:val>
                                        </p:tav>
                                      </p:tavLst>
                                    </p:anim>
                                    <p:anim calcmode="lin" valueType="num">
                                      <p:cBhvr>
                                        <p:cTn id="1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21"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6DA9942F-A18C-9E9D-BF08-9291C54E1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C75E55-BC9F-0F39-C812-D13451AB3269}"/>
              </a:ext>
            </a:extLst>
          </p:cNvPr>
          <p:cNvSpPr>
            <a:spLocks noGrp="1"/>
          </p:cNvSpPr>
          <p:nvPr>
            <p:ph type="title"/>
          </p:nvPr>
        </p:nvSpPr>
        <p:spPr>
          <a:xfrm>
            <a:off x="2809809" y="353681"/>
            <a:ext cx="6572382" cy="974310"/>
          </a:xfrm>
        </p:spPr>
        <p:txBody>
          <a:bodyPr vert="horz" lIns="91440" tIns="45720" rIns="91440" bIns="45720" rtlCol="0" anchor="b">
            <a:normAutofit/>
          </a:bodyPr>
          <a:lstStyle/>
          <a:p>
            <a:pPr algn="ctr"/>
            <a:r>
              <a:rPr lang="en-US" sz="4000" dirty="0"/>
              <a:t>Vocabulary Words:</a:t>
            </a:r>
          </a:p>
        </p:txBody>
      </p:sp>
      <p:graphicFrame>
        <p:nvGraphicFramePr>
          <p:cNvPr id="6" name="Rectangle 1">
            <a:extLst>
              <a:ext uri="{FF2B5EF4-FFF2-40B4-BE49-F238E27FC236}">
                <a16:creationId xmlns:a16="http://schemas.microsoft.com/office/drawing/2014/main" id="{36A301CB-147E-1A92-EBA1-E9589AED56EA}"/>
              </a:ext>
            </a:extLst>
          </p:cNvPr>
          <p:cNvGraphicFramePr>
            <a:graphicFrameLocks noGrp="1"/>
          </p:cNvGraphicFramePr>
          <p:nvPr>
            <p:ph idx="1"/>
            <p:extLst>
              <p:ext uri="{D42A27DB-BD31-4B8C-83A1-F6EECF244321}">
                <p14:modId xmlns:p14="http://schemas.microsoft.com/office/powerpoint/2010/main" val="3535085051"/>
              </p:ext>
            </p:extLst>
          </p:nvPr>
        </p:nvGraphicFramePr>
        <p:xfrm>
          <a:off x="816746" y="1327991"/>
          <a:ext cx="10635447" cy="48597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70963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6"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67B6E-4347-72DA-E642-08F0FBC90C84}"/>
              </a:ext>
            </a:extLst>
          </p:cNvPr>
          <p:cNvSpPr>
            <a:spLocks noGrp="1"/>
          </p:cNvSpPr>
          <p:nvPr>
            <p:ph type="title"/>
          </p:nvPr>
        </p:nvSpPr>
        <p:spPr/>
        <p:txBody>
          <a:bodyPr/>
          <a:lstStyle/>
          <a:p>
            <a:r>
              <a:rPr lang="en-US" dirty="0"/>
              <a:t>Related Concepts:</a:t>
            </a:r>
          </a:p>
        </p:txBody>
      </p:sp>
      <p:graphicFrame>
        <p:nvGraphicFramePr>
          <p:cNvPr id="6" name="Rectangle 1">
            <a:extLst>
              <a:ext uri="{FF2B5EF4-FFF2-40B4-BE49-F238E27FC236}">
                <a16:creationId xmlns:a16="http://schemas.microsoft.com/office/drawing/2014/main" id="{547CE172-1248-CB7A-5A75-C45C186D9A7C}"/>
              </a:ext>
            </a:extLst>
          </p:cNvPr>
          <p:cNvGraphicFramePr>
            <a:graphicFrameLocks noGrp="1"/>
          </p:cNvGraphicFramePr>
          <p:nvPr>
            <p:ph idx="1"/>
            <p:extLst>
              <p:ext uri="{D42A27DB-BD31-4B8C-83A1-F6EECF244321}">
                <p14:modId xmlns:p14="http://schemas.microsoft.com/office/powerpoint/2010/main" val="3498570307"/>
              </p:ext>
            </p:extLst>
          </p:nvPr>
        </p:nvGraphicFramePr>
        <p:xfrm>
          <a:off x="692458" y="1198485"/>
          <a:ext cx="10573768" cy="5110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90937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6"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66D48-0DE4-1C6F-05B4-E3C98E3FD508}"/>
              </a:ext>
            </a:extLst>
          </p:cNvPr>
          <p:cNvSpPr>
            <a:spLocks noGrp="1"/>
          </p:cNvSpPr>
          <p:nvPr>
            <p:ph type="title"/>
          </p:nvPr>
        </p:nvSpPr>
        <p:spPr/>
        <p:txBody>
          <a:bodyPr/>
          <a:lstStyle/>
          <a:p>
            <a:r>
              <a:rPr lang="en-US" dirty="0"/>
              <a:t>Think &amp; Share:</a:t>
            </a:r>
          </a:p>
        </p:txBody>
      </p:sp>
      <p:graphicFrame>
        <p:nvGraphicFramePr>
          <p:cNvPr id="6" name="Rectangle 1">
            <a:extLst>
              <a:ext uri="{FF2B5EF4-FFF2-40B4-BE49-F238E27FC236}">
                <a16:creationId xmlns:a16="http://schemas.microsoft.com/office/drawing/2014/main" id="{F2BC0712-7552-9349-66E1-C2F60662F8AD}"/>
              </a:ext>
            </a:extLst>
          </p:cNvPr>
          <p:cNvGraphicFramePr>
            <a:graphicFrameLocks noGrp="1"/>
          </p:cNvGraphicFramePr>
          <p:nvPr>
            <p:ph idx="1"/>
          </p:nvPr>
        </p:nvGraphicFramePr>
        <p:xfrm>
          <a:off x="612647" y="1715532"/>
          <a:ext cx="10653579" cy="45938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92496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6"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7B4472A-332B-71E5-8009-33841E7C3F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CED683-83A3-427A-938F-F748B7CC84D1}"/>
              </a:ext>
            </a:extLst>
          </p:cNvPr>
          <p:cNvSpPr>
            <a:spLocks noGrp="1"/>
          </p:cNvSpPr>
          <p:nvPr>
            <p:ph type="title"/>
          </p:nvPr>
        </p:nvSpPr>
        <p:spPr>
          <a:xfrm>
            <a:off x="510074" y="1635260"/>
            <a:ext cx="3348297" cy="2241755"/>
          </a:xfrm>
        </p:spPr>
        <p:txBody>
          <a:bodyPr vert="horz" lIns="91440" tIns="45720" rIns="91440" bIns="45720" rtlCol="0" anchor="b">
            <a:normAutofit/>
          </a:bodyPr>
          <a:lstStyle/>
          <a:p>
            <a:r>
              <a:rPr lang="en-US" sz="4000" dirty="0"/>
              <a:t>It’s time to do the experiment!</a:t>
            </a:r>
          </a:p>
        </p:txBody>
      </p:sp>
      <p:sp>
        <p:nvSpPr>
          <p:cNvPr id="3" name="Content Placeholder 2">
            <a:extLst>
              <a:ext uri="{FF2B5EF4-FFF2-40B4-BE49-F238E27FC236}">
                <a16:creationId xmlns:a16="http://schemas.microsoft.com/office/drawing/2014/main" id="{FC391B94-DE2C-720F-7994-EAFBB7000F92}"/>
              </a:ext>
            </a:extLst>
          </p:cNvPr>
          <p:cNvSpPr>
            <a:spLocks noGrp="1"/>
          </p:cNvSpPr>
          <p:nvPr>
            <p:ph idx="1"/>
          </p:nvPr>
        </p:nvSpPr>
        <p:spPr>
          <a:xfrm>
            <a:off x="510074" y="4003563"/>
            <a:ext cx="3348297" cy="1184584"/>
          </a:xfrm>
        </p:spPr>
        <p:txBody>
          <a:bodyPr vert="horz" lIns="91440" tIns="45720" rIns="91440" bIns="45720" rtlCol="0">
            <a:normAutofit/>
          </a:bodyPr>
          <a:lstStyle/>
          <a:p>
            <a:pPr marL="0" indent="0">
              <a:lnSpc>
                <a:spcPct val="110000"/>
              </a:lnSpc>
              <a:buNone/>
            </a:pPr>
            <a:r>
              <a:rPr lang="en-US" sz="1500" b="1" dirty="0"/>
              <a:t>Earth’s Movements: Rotation and Revolution - Understanding Day/Night and the Seasons</a:t>
            </a:r>
            <a:br>
              <a:rPr lang="en-US" sz="1500" b="1" dirty="0"/>
            </a:br>
            <a:endParaRPr lang="en-US" sz="1500" dirty="0"/>
          </a:p>
        </p:txBody>
      </p:sp>
      <p:pic>
        <p:nvPicPr>
          <p:cNvPr id="7" name="Graphic 6" descr="Earth Globe Americas">
            <a:extLst>
              <a:ext uri="{FF2B5EF4-FFF2-40B4-BE49-F238E27FC236}">
                <a16:creationId xmlns:a16="http://schemas.microsoft.com/office/drawing/2014/main" id="{4074C8B5-4959-076A-1B6E-0BB64DC595D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08536" y="394504"/>
            <a:ext cx="6061934" cy="6061934"/>
          </a:xfrm>
          <a:prstGeom prst="rect">
            <a:avLst/>
          </a:prstGeom>
        </p:spPr>
      </p:pic>
    </p:spTree>
    <p:extLst>
      <p:ext uri="{BB962C8B-B14F-4D97-AF65-F5344CB8AC3E}">
        <p14:creationId xmlns:p14="http://schemas.microsoft.com/office/powerpoint/2010/main" val="2830890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500"/>
                                  </p:stCondLst>
                                  <p:iterate>
                                    <p:tmPct val="10000"/>
                                  </p:iterate>
                                  <p:childTnLst>
                                    <p:set>
                                      <p:cBhvr>
                                        <p:cTn id="11" dur="1" fill="hold">
                                          <p:stCondLst>
                                            <p:cond delay="0"/>
                                          </p:stCondLst>
                                        </p:cTn>
                                        <p:tgtEl>
                                          <p:spTgt spid="7"/>
                                        </p:tgtEl>
                                        <p:attrNameLst>
                                          <p:attrName>style.visibility</p:attrName>
                                        </p:attrNameLst>
                                      </p:cBhvr>
                                      <p:to>
                                        <p:strVal val="visible"/>
                                      </p:to>
                                    </p:set>
                                    <p:animEffect transition="in" filter="fade">
                                      <p:cBhvr>
                                        <p:cTn id="12" dur="7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anim calcmode="lin" valueType="num">
                                      <p:cBhvr>
                                        <p:cTn id="1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C20CE451-818C-E63D-258B-234B6C543D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a:extLst>
              <a:ext uri="{FF2B5EF4-FFF2-40B4-BE49-F238E27FC236}">
                <a16:creationId xmlns:a16="http://schemas.microsoft.com/office/drawing/2014/main" id="{ED546AC5-7BDD-ECCB-12CE-9DBB3AA5CA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3089" r="-2" b="-2"/>
          <a:stretch/>
        </p:blipFill>
        <p:spPr bwMode="auto">
          <a:xfrm>
            <a:off x="5818632" y="-1"/>
            <a:ext cx="6373368" cy="68579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C81E0D6-2BE9-0F27-363C-2F6331F593D0}"/>
              </a:ext>
            </a:extLst>
          </p:cNvPr>
          <p:cNvSpPr>
            <a:spLocks noGrp="1"/>
          </p:cNvSpPr>
          <p:nvPr>
            <p:ph type="title"/>
          </p:nvPr>
        </p:nvSpPr>
        <p:spPr>
          <a:xfrm>
            <a:off x="614680" y="603504"/>
            <a:ext cx="4361688" cy="1527048"/>
          </a:xfrm>
        </p:spPr>
        <p:txBody>
          <a:bodyPr anchor="b">
            <a:normAutofit/>
          </a:bodyPr>
          <a:lstStyle/>
          <a:p>
            <a:r>
              <a:rPr lang="en-US" sz="3300" b="1" dirty="0"/>
              <a:t>Essential Question:</a:t>
            </a:r>
            <a:br>
              <a:rPr lang="en-US" sz="3300" dirty="0"/>
            </a:br>
            <a:endParaRPr lang="en-US" sz="3300" dirty="0"/>
          </a:p>
        </p:txBody>
      </p:sp>
      <p:sp>
        <p:nvSpPr>
          <p:cNvPr id="3" name="Content Placeholder 2">
            <a:extLst>
              <a:ext uri="{FF2B5EF4-FFF2-40B4-BE49-F238E27FC236}">
                <a16:creationId xmlns:a16="http://schemas.microsoft.com/office/drawing/2014/main" id="{FAA89439-A326-088C-0544-095C8C222BA7}"/>
              </a:ext>
            </a:extLst>
          </p:cNvPr>
          <p:cNvSpPr>
            <a:spLocks noGrp="1"/>
          </p:cNvSpPr>
          <p:nvPr>
            <p:ph idx="1"/>
          </p:nvPr>
        </p:nvSpPr>
        <p:spPr>
          <a:xfrm>
            <a:off x="614679" y="2212848"/>
            <a:ext cx="4361688" cy="2250997"/>
          </a:xfrm>
        </p:spPr>
        <p:txBody>
          <a:bodyPr>
            <a:normAutofit/>
          </a:bodyPr>
          <a:lstStyle/>
          <a:p>
            <a:pPr marL="0" indent="0">
              <a:buNone/>
            </a:pPr>
            <a:r>
              <a:rPr lang="en-US" sz="3600" dirty="0">
                <a:latin typeface="Amasis MT Pro" panose="02040504050005020304" pitchFamily="18" charset="0"/>
              </a:rPr>
              <a:t>Why do we have day and night? Why do we have seasons?</a:t>
            </a:r>
          </a:p>
          <a:p>
            <a:pPr marL="0" indent="0">
              <a:buNone/>
            </a:pPr>
            <a:endParaRPr lang="en-US" sz="3600" dirty="0">
              <a:latin typeface="Amasis MT Pro" panose="02040504050005020304" pitchFamily="18" charset="0"/>
            </a:endParaRPr>
          </a:p>
        </p:txBody>
      </p:sp>
      <p:sp>
        <p:nvSpPr>
          <p:cNvPr id="5" name="TextBox 4">
            <a:extLst>
              <a:ext uri="{FF2B5EF4-FFF2-40B4-BE49-F238E27FC236}">
                <a16:creationId xmlns:a16="http://schemas.microsoft.com/office/drawing/2014/main" id="{2EACB4E2-AAAA-8DAE-0269-41B8E386B86D}"/>
              </a:ext>
            </a:extLst>
          </p:cNvPr>
          <p:cNvSpPr txBox="1"/>
          <p:nvPr/>
        </p:nvSpPr>
        <p:spPr>
          <a:xfrm>
            <a:off x="6938264" y="6383283"/>
            <a:ext cx="4752291" cy="369332"/>
          </a:xfrm>
          <a:prstGeom prst="rect">
            <a:avLst/>
          </a:prstGeom>
          <a:noFill/>
        </p:spPr>
        <p:txBody>
          <a:bodyPr wrap="square">
            <a:spAutoFit/>
          </a:bodyPr>
          <a:lstStyle/>
          <a:p>
            <a:r>
              <a:rPr lang="en-US" dirty="0">
                <a:hlinkClick r:id="rId3"/>
              </a:rPr>
              <a:t>solar-flare-hits-earth-orig.jpg (2042×1471)</a:t>
            </a:r>
            <a:endParaRPr lang="en-US" dirty="0"/>
          </a:p>
        </p:txBody>
      </p:sp>
    </p:spTree>
    <p:extLst>
      <p:ext uri="{BB962C8B-B14F-4D97-AF65-F5344CB8AC3E}">
        <p14:creationId xmlns:p14="http://schemas.microsoft.com/office/powerpoint/2010/main" val="2357382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heel(1)">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9" name="Rectangle 3088">
            <a:extLst>
              <a:ext uri="{FF2B5EF4-FFF2-40B4-BE49-F238E27FC236}">
                <a16:creationId xmlns:a16="http://schemas.microsoft.com/office/drawing/2014/main" id="{37B65277-82C6-6D08-6DCA-4A7DCC3B71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759B6C-D3CA-6E63-8EC2-BB8A96C48294}"/>
              </a:ext>
            </a:extLst>
          </p:cNvPr>
          <p:cNvSpPr>
            <a:spLocks noGrp="1"/>
          </p:cNvSpPr>
          <p:nvPr>
            <p:ph type="title"/>
          </p:nvPr>
        </p:nvSpPr>
        <p:spPr>
          <a:xfrm>
            <a:off x="612648" y="603504"/>
            <a:ext cx="5862396" cy="1527048"/>
          </a:xfrm>
        </p:spPr>
        <p:txBody>
          <a:bodyPr anchor="b">
            <a:normAutofit/>
          </a:bodyPr>
          <a:lstStyle/>
          <a:p>
            <a:r>
              <a:rPr lang="en-US" sz="3300" b="1" dirty="0"/>
              <a:t>Earth’s Two Main Movements</a:t>
            </a:r>
            <a:br>
              <a:rPr lang="en-US" sz="3300" dirty="0"/>
            </a:br>
            <a:endParaRPr lang="en-US" sz="3300" dirty="0"/>
          </a:p>
        </p:txBody>
      </p:sp>
      <p:sp>
        <p:nvSpPr>
          <p:cNvPr id="3" name="Content Placeholder 2">
            <a:extLst>
              <a:ext uri="{FF2B5EF4-FFF2-40B4-BE49-F238E27FC236}">
                <a16:creationId xmlns:a16="http://schemas.microsoft.com/office/drawing/2014/main" id="{DF6D379F-163E-0967-A3AF-5A60EC0143E8}"/>
              </a:ext>
            </a:extLst>
          </p:cNvPr>
          <p:cNvSpPr>
            <a:spLocks noGrp="1"/>
          </p:cNvSpPr>
          <p:nvPr>
            <p:ph idx="1"/>
          </p:nvPr>
        </p:nvSpPr>
        <p:spPr>
          <a:xfrm>
            <a:off x="612647" y="1708220"/>
            <a:ext cx="6220231" cy="4601140"/>
          </a:xfrm>
        </p:spPr>
        <p:txBody>
          <a:bodyPr>
            <a:normAutofit lnSpcReduction="10000"/>
          </a:bodyPr>
          <a:lstStyle/>
          <a:p>
            <a:pPr marL="0" indent="0">
              <a:buNone/>
            </a:pPr>
            <a:r>
              <a:rPr lang="en-US" sz="2800" b="1" u="sng" dirty="0">
                <a:solidFill>
                  <a:srgbClr val="0070C0"/>
                </a:solidFill>
                <a:latin typeface="Amasis MT Pro Black" panose="02040A04050005020304" pitchFamily="18" charset="0"/>
              </a:rPr>
              <a:t>Rotation</a:t>
            </a:r>
            <a:r>
              <a:rPr lang="en-US" sz="2800" u="sng" dirty="0">
                <a:solidFill>
                  <a:srgbClr val="0070C0"/>
                </a:solidFill>
                <a:latin typeface="Amasis MT Pro Black" panose="02040A04050005020304" pitchFamily="18" charset="0"/>
              </a:rPr>
              <a:t>: </a:t>
            </a:r>
          </a:p>
          <a:p>
            <a:r>
              <a:rPr lang="en-US" b="0" i="0" dirty="0">
                <a:effectLst/>
                <a:latin typeface="Lato" panose="020F0502020204030203" pitchFamily="34" charset="0"/>
              </a:rPr>
              <a:t>Earth’s rotation is how our planet spins around its axis </a:t>
            </a:r>
            <a:r>
              <a:rPr lang="en-US" dirty="0"/>
              <a:t>(causes day/night). </a:t>
            </a:r>
            <a:r>
              <a:rPr lang="en-US" b="0" i="0" dirty="0">
                <a:effectLst/>
                <a:latin typeface="Roboto" panose="02000000000000000000" pitchFamily="2" charset="0"/>
              </a:rPr>
              <a:t>Every 24 hours, the Earth makes a full rotation, spinning west to east, which is why the </a:t>
            </a:r>
            <a:r>
              <a:rPr lang="en-US" b="0" i="0" dirty="0">
                <a:effectLst/>
                <a:latin typeface="Roboto" panose="02000000000000000000" pitchFamily="2" charset="0"/>
                <a:hlinkClick r:id="rId2"/>
              </a:rPr>
              <a:t>sun rises</a:t>
            </a:r>
            <a:r>
              <a:rPr lang="en-US" b="0" i="0" dirty="0">
                <a:effectLst/>
                <a:latin typeface="Roboto" panose="02000000000000000000" pitchFamily="2" charset="0"/>
              </a:rPr>
              <a:t> in the east and sets in the west and the stars at night appear to move across the sky.</a:t>
            </a:r>
          </a:p>
          <a:p>
            <a:r>
              <a:rPr lang="en-US" b="0" i="0" dirty="0">
                <a:effectLst/>
                <a:latin typeface="Roboto" panose="02000000000000000000" pitchFamily="2" charset="0"/>
              </a:rPr>
              <a:t>Earth spins along an imaginary line between the North Pole and the South Pole called the rotation axis. The rotation axis points toward a bright star, </a:t>
            </a:r>
            <a:r>
              <a:rPr lang="en-US" b="0" i="0" dirty="0">
                <a:effectLst/>
                <a:latin typeface="Roboto" panose="02000000000000000000" pitchFamily="2" charset="0"/>
                <a:hlinkClick r:id="rId3"/>
              </a:rPr>
              <a:t>Polaris</a:t>
            </a:r>
            <a:r>
              <a:rPr lang="en-US" b="0" i="0" dirty="0">
                <a:effectLst/>
                <a:latin typeface="Roboto" panose="02000000000000000000" pitchFamily="2" charset="0"/>
              </a:rPr>
              <a:t>, which is visible on clear nights in the Northern Hemisphere.</a:t>
            </a:r>
          </a:p>
        </p:txBody>
      </p:sp>
      <p:grpSp>
        <p:nvGrpSpPr>
          <p:cNvPr id="9" name="Group 8">
            <a:extLst>
              <a:ext uri="{FF2B5EF4-FFF2-40B4-BE49-F238E27FC236}">
                <a16:creationId xmlns:a16="http://schemas.microsoft.com/office/drawing/2014/main" id="{7BE34853-68BA-33D9-115A-AAE855137EF0}"/>
              </a:ext>
            </a:extLst>
          </p:cNvPr>
          <p:cNvGrpSpPr/>
          <p:nvPr/>
        </p:nvGrpSpPr>
        <p:grpSpPr>
          <a:xfrm>
            <a:off x="7091395" y="1102440"/>
            <a:ext cx="4681506" cy="4681506"/>
            <a:chOff x="7198805" y="290521"/>
            <a:chExt cx="4587073" cy="4587073"/>
          </a:xfrm>
        </p:grpSpPr>
        <p:pic>
          <p:nvPicPr>
            <p:cNvPr id="3076" name="Picture 4" descr="Earth's rotation, illustration - Stock Image - C057/9120 - Science ...">
              <a:extLst>
                <a:ext uri="{FF2B5EF4-FFF2-40B4-BE49-F238E27FC236}">
                  <a16:creationId xmlns:a16="http://schemas.microsoft.com/office/drawing/2014/main" id="{577CC601-F12A-EFBA-787F-8ADF88766B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98805" y="290521"/>
              <a:ext cx="4587073" cy="45870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TextBox 7">
              <a:extLst>
                <a:ext uri="{FF2B5EF4-FFF2-40B4-BE49-F238E27FC236}">
                  <a16:creationId xmlns:a16="http://schemas.microsoft.com/office/drawing/2014/main" id="{BA1D4AFF-9F51-F209-AEF1-1EBA9E9DE73C}"/>
                </a:ext>
              </a:extLst>
            </p:cNvPr>
            <p:cNvSpPr txBox="1"/>
            <p:nvPr/>
          </p:nvSpPr>
          <p:spPr>
            <a:xfrm>
              <a:off x="7198805" y="4231263"/>
              <a:ext cx="4587073" cy="523220"/>
            </a:xfrm>
            <a:prstGeom prst="rect">
              <a:avLst/>
            </a:prstGeom>
            <a:noFill/>
          </p:spPr>
          <p:txBody>
            <a:bodyPr wrap="square">
              <a:spAutoFit/>
            </a:bodyPr>
            <a:lstStyle/>
            <a:p>
              <a:pPr defTabSz="932688">
                <a:spcAft>
                  <a:spcPts val="600"/>
                </a:spcAft>
              </a:pPr>
              <a:r>
                <a:rPr lang="en-US" sz="1428" kern="1200">
                  <a:solidFill>
                    <a:schemeClr val="tx1"/>
                  </a:solidFill>
                  <a:latin typeface="+mn-lt"/>
                  <a:ea typeface="+mn-ea"/>
                  <a:cs typeface="+mn-cs"/>
                  <a:hlinkClick r:id="rId5"/>
                </a:rPr>
                <a:t>C0579120-Earth_s_rotation,_illustration.jpg (800×800)</a:t>
              </a:r>
              <a:endParaRPr lang="en-US" sz="1400"/>
            </a:p>
          </p:txBody>
        </p:sp>
      </p:grpSp>
    </p:spTree>
    <p:extLst>
      <p:ext uri="{BB962C8B-B14F-4D97-AF65-F5344CB8AC3E}">
        <p14:creationId xmlns:p14="http://schemas.microsoft.com/office/powerpoint/2010/main" val="3494671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1000"/>
                                        <p:tgtEl>
                                          <p:spTgt spid="3">
                                            <p:txEl>
                                              <p:pRg st="1" end="1"/>
                                            </p:txEl>
                                          </p:spTgt>
                                        </p:tgtEl>
                                      </p:cBhvr>
                                    </p:animEffect>
                                    <p:anim calcmode="lin" valueType="num">
                                      <p:cBhvr>
                                        <p:cTn id="2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fade">
                                      <p:cBhvr>
                                        <p:cTn id="35" dur="1000"/>
                                        <p:tgtEl>
                                          <p:spTgt spid="3">
                                            <p:txEl>
                                              <p:pRg st="2" end="2"/>
                                            </p:txEl>
                                          </p:spTgt>
                                        </p:tgtEl>
                                      </p:cBhvr>
                                    </p:animEffect>
                                    <p:anim calcmode="lin" valueType="num">
                                      <p:cBhvr>
                                        <p:cTn id="3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C25BF4D-C166-1DFE-78A7-FC961C2D9C52}"/>
            </a:ext>
          </a:extLst>
        </p:cNvPr>
        <p:cNvGrpSpPr/>
        <p:nvPr/>
      </p:nvGrpSpPr>
      <p:grpSpPr>
        <a:xfrm>
          <a:off x="0" y="0"/>
          <a:ext cx="0" cy="0"/>
          <a:chOff x="0" y="0"/>
          <a:chExt cx="0" cy="0"/>
        </a:xfrm>
      </p:grpSpPr>
      <p:sp>
        <p:nvSpPr>
          <p:cNvPr id="4105" name="Rectangle 4104">
            <a:extLst>
              <a:ext uri="{FF2B5EF4-FFF2-40B4-BE49-F238E27FC236}">
                <a16:creationId xmlns:a16="http://schemas.microsoft.com/office/drawing/2014/main" id="{CBB0869A-0BE5-B3E9-F73D-2F3691E4D9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EEE34D6-8BFB-8118-7E40-C193F64C8E18}"/>
              </a:ext>
            </a:extLst>
          </p:cNvPr>
          <p:cNvSpPr>
            <a:spLocks noGrp="1"/>
          </p:cNvSpPr>
          <p:nvPr>
            <p:ph idx="1"/>
          </p:nvPr>
        </p:nvSpPr>
        <p:spPr>
          <a:xfrm>
            <a:off x="612648" y="648929"/>
            <a:ext cx="4081287" cy="5528708"/>
          </a:xfrm>
        </p:spPr>
        <p:txBody>
          <a:bodyPr>
            <a:normAutofit lnSpcReduction="10000"/>
          </a:bodyPr>
          <a:lstStyle/>
          <a:p>
            <a:pPr marL="0" indent="0">
              <a:lnSpc>
                <a:spcPct val="110000"/>
              </a:lnSpc>
              <a:buNone/>
            </a:pPr>
            <a:r>
              <a:rPr lang="en-US" sz="2800" b="1" u="sng" dirty="0">
                <a:solidFill>
                  <a:srgbClr val="0070C0"/>
                </a:solidFill>
                <a:latin typeface="Amasis MT Pro Black" panose="02040A04050005020304" pitchFamily="18" charset="0"/>
              </a:rPr>
              <a:t>Revolution</a:t>
            </a:r>
            <a:r>
              <a:rPr lang="en-US" sz="2800" u="sng" dirty="0">
                <a:solidFill>
                  <a:srgbClr val="0070C0"/>
                </a:solidFill>
                <a:latin typeface="Amasis MT Pro Black" panose="02040A04050005020304" pitchFamily="18" charset="0"/>
              </a:rPr>
              <a:t>: </a:t>
            </a:r>
          </a:p>
          <a:p>
            <a:pPr>
              <a:lnSpc>
                <a:spcPct val="110000"/>
              </a:lnSpc>
            </a:pPr>
            <a:r>
              <a:rPr lang="en-US" sz="2200" b="0" i="0" dirty="0">
                <a:effectLst/>
                <a:latin typeface="Lato" panose="020F0502020204030203" pitchFamily="34" charset="0"/>
              </a:rPr>
              <a:t>The Earth takes 365.24 solar days or one year to complete a full revolution around the Sun.</a:t>
            </a:r>
          </a:p>
          <a:p>
            <a:pPr>
              <a:lnSpc>
                <a:spcPct val="110000"/>
              </a:lnSpc>
            </a:pPr>
            <a:r>
              <a:rPr lang="en-US" sz="2200" b="0" i="0" dirty="0">
                <a:effectLst/>
                <a:latin typeface="Lato" panose="020F0502020204030203" pitchFamily="34" charset="0"/>
              </a:rPr>
              <a:t>The average distance of the Earth from the Sun during the orbit is around 150,000,000 kilometers.</a:t>
            </a:r>
          </a:p>
          <a:p>
            <a:pPr>
              <a:lnSpc>
                <a:spcPct val="110000"/>
              </a:lnSpc>
            </a:pPr>
            <a:r>
              <a:rPr lang="en-US" sz="2200" b="0" i="0" dirty="0">
                <a:effectLst/>
                <a:latin typeface="Lato" panose="020F0502020204030203" pitchFamily="34" charset="0"/>
              </a:rPr>
              <a:t>The orbital path of the Earth is elliptical.</a:t>
            </a:r>
          </a:p>
          <a:p>
            <a:pPr>
              <a:lnSpc>
                <a:spcPct val="110000"/>
              </a:lnSpc>
            </a:pPr>
            <a:r>
              <a:rPr lang="en-US" sz="2200" b="0" i="0" dirty="0">
                <a:effectLst/>
                <a:latin typeface="Lato" panose="020F0502020204030203" pitchFamily="34" charset="0"/>
              </a:rPr>
              <a:t>The Earth revolves from west to east in an anticlockwise direction.</a:t>
            </a:r>
            <a:endParaRPr lang="en-US" sz="2200" b="0" i="0" dirty="0">
              <a:effectLst/>
              <a:latin typeface="Roboto" panose="02000000000000000000" pitchFamily="2" charset="0"/>
            </a:endParaRPr>
          </a:p>
        </p:txBody>
      </p:sp>
      <p:pic>
        <p:nvPicPr>
          <p:cNvPr id="4098" name="Picture 2" descr="424 Earth rotation around sun Images, Stock Photos &amp; Vectors | Shutterstock">
            <a:extLst>
              <a:ext uri="{FF2B5EF4-FFF2-40B4-BE49-F238E27FC236}">
                <a16:creationId xmlns:a16="http://schemas.microsoft.com/office/drawing/2014/main" id="{93A4B7CA-92DA-C58A-D3D3-BE12C7C8A222}"/>
              </a:ext>
            </a:extLst>
          </p:cNvP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9164"/>
          <a:stretch/>
        </p:blipFill>
        <p:spPr bwMode="auto">
          <a:xfrm>
            <a:off x="4053349" y="524986"/>
            <a:ext cx="7909581" cy="537436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341E8B31-8F68-4008-80F3-AD1C3E32D060}"/>
              </a:ext>
            </a:extLst>
          </p:cNvPr>
          <p:cNvSpPr txBox="1"/>
          <p:nvPr/>
        </p:nvSpPr>
        <p:spPr>
          <a:xfrm>
            <a:off x="5316204" y="6055009"/>
            <a:ext cx="6263148" cy="369332"/>
          </a:xfrm>
          <a:prstGeom prst="rect">
            <a:avLst/>
          </a:prstGeom>
          <a:noFill/>
        </p:spPr>
        <p:txBody>
          <a:bodyPr wrap="square">
            <a:spAutoFit/>
          </a:bodyPr>
          <a:lstStyle/>
          <a:p>
            <a:r>
              <a:rPr lang="en-US" dirty="0">
                <a:hlinkClick r:id="rId3"/>
              </a:rPr>
              <a:t>movement-earth-sun-260nw-1825910084.jpg (433×280)</a:t>
            </a:r>
            <a:endParaRPr lang="en-US" dirty="0"/>
          </a:p>
        </p:txBody>
      </p:sp>
    </p:spTree>
    <p:extLst>
      <p:ext uri="{BB962C8B-B14F-4D97-AF65-F5344CB8AC3E}">
        <p14:creationId xmlns:p14="http://schemas.microsoft.com/office/powerpoint/2010/main" val="759257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465EC0B-0441-0094-5B77-7A1CA23384EE}"/>
            </a:ext>
          </a:extLst>
        </p:cNvPr>
        <p:cNvGrpSpPr/>
        <p:nvPr/>
      </p:nvGrpSpPr>
      <p:grpSpPr>
        <a:xfrm>
          <a:off x="0" y="0"/>
          <a:ext cx="0" cy="0"/>
          <a:chOff x="0" y="0"/>
          <a:chExt cx="0" cy="0"/>
        </a:xfrm>
      </p:grpSpPr>
      <p:sp>
        <p:nvSpPr>
          <p:cNvPr id="3094" name="Rectangle 3093">
            <a:extLst>
              <a:ext uri="{FF2B5EF4-FFF2-40B4-BE49-F238E27FC236}">
                <a16:creationId xmlns:a16="http://schemas.microsoft.com/office/drawing/2014/main" id="{8DE8C64E-8E16-EC44-4212-66580EA26D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4AF5D2F5-7C42-6C51-4D34-50833A12958B}"/>
              </a:ext>
            </a:extLst>
          </p:cNvPr>
          <p:cNvPicPr>
            <a:picLocks noChangeAspect="1"/>
          </p:cNvPicPr>
          <p:nvPr/>
        </p:nvPicPr>
        <p:blipFill>
          <a:blip r:embed="rId2"/>
          <a:srcRect t="4576"/>
          <a:stretch/>
        </p:blipFill>
        <p:spPr>
          <a:xfrm>
            <a:off x="928750" y="226143"/>
            <a:ext cx="10078857" cy="5090629"/>
          </a:xfrm>
          <a:prstGeom prst="rect">
            <a:avLst/>
          </a:prstGeom>
        </p:spPr>
      </p:pic>
      <p:sp>
        <p:nvSpPr>
          <p:cNvPr id="10" name="TextBox 9">
            <a:extLst>
              <a:ext uri="{FF2B5EF4-FFF2-40B4-BE49-F238E27FC236}">
                <a16:creationId xmlns:a16="http://schemas.microsoft.com/office/drawing/2014/main" id="{4774D057-3D00-5F2B-62B2-92BA2215E378}"/>
              </a:ext>
            </a:extLst>
          </p:cNvPr>
          <p:cNvSpPr txBox="1"/>
          <p:nvPr/>
        </p:nvSpPr>
        <p:spPr>
          <a:xfrm>
            <a:off x="658761" y="5542914"/>
            <a:ext cx="11002297" cy="830997"/>
          </a:xfrm>
          <a:prstGeom prst="rect">
            <a:avLst/>
          </a:prstGeom>
          <a:noFill/>
        </p:spPr>
        <p:txBody>
          <a:bodyPr wrap="square">
            <a:spAutoFit/>
          </a:bodyPr>
          <a:lstStyle/>
          <a:p>
            <a:r>
              <a:rPr lang="en-US" sz="2400" b="0" i="0" dirty="0">
                <a:solidFill>
                  <a:srgbClr val="000000"/>
                </a:solidFill>
                <a:effectLst/>
                <a:latin typeface="Roboto" panose="02000000000000000000" pitchFamily="2" charset="0"/>
              </a:rPr>
              <a:t>The sun completes a rotation on its axis once in about 27 days. Earth finishes revolving the sun once in every 365 days, six hours and nine minutes.</a:t>
            </a:r>
            <a:endParaRPr lang="en-US" sz="2400" dirty="0"/>
          </a:p>
        </p:txBody>
      </p:sp>
    </p:spTree>
    <p:extLst>
      <p:ext uri="{BB962C8B-B14F-4D97-AF65-F5344CB8AC3E}">
        <p14:creationId xmlns:p14="http://schemas.microsoft.com/office/powerpoint/2010/main" val="1335412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Satellite view of Earth">
            <a:extLst>
              <a:ext uri="{FF2B5EF4-FFF2-40B4-BE49-F238E27FC236}">
                <a16:creationId xmlns:a16="http://schemas.microsoft.com/office/drawing/2014/main" id="{BE3C2F72-69B2-C209-87C7-82D3943E15A0}"/>
              </a:ext>
            </a:extLst>
          </p:cNvPr>
          <p:cNvPicPr>
            <a:picLocks noChangeAspect="1"/>
          </p:cNvPicPr>
          <p:nvPr/>
        </p:nvPicPr>
        <p:blipFill>
          <a:blip r:embed="rId2"/>
          <a:srcRect l="21814" r="24486"/>
          <a:stretch/>
        </p:blipFill>
        <p:spPr>
          <a:xfrm>
            <a:off x="20" y="10"/>
            <a:ext cx="4910308" cy="6857990"/>
          </a:xfrm>
          <a:prstGeom prst="rect">
            <a:avLst/>
          </a:prstGeom>
        </p:spPr>
      </p:pic>
      <p:sp>
        <p:nvSpPr>
          <p:cNvPr id="2" name="Title 1">
            <a:extLst>
              <a:ext uri="{FF2B5EF4-FFF2-40B4-BE49-F238E27FC236}">
                <a16:creationId xmlns:a16="http://schemas.microsoft.com/office/drawing/2014/main" id="{A9F2659E-D00E-6D60-5AFC-E427FCBF0734}"/>
              </a:ext>
            </a:extLst>
          </p:cNvPr>
          <p:cNvSpPr>
            <a:spLocks noGrp="1"/>
          </p:cNvSpPr>
          <p:nvPr>
            <p:ph type="title"/>
          </p:nvPr>
        </p:nvSpPr>
        <p:spPr>
          <a:xfrm>
            <a:off x="5568537" y="603504"/>
            <a:ext cx="5916168" cy="1527048"/>
          </a:xfrm>
        </p:spPr>
        <p:txBody>
          <a:bodyPr anchor="b">
            <a:normAutofit/>
          </a:bodyPr>
          <a:lstStyle/>
          <a:p>
            <a:r>
              <a:rPr lang="en-US" b="1" dirty="0"/>
              <a:t>The Role of Earth’s Tilt</a:t>
            </a:r>
            <a:br>
              <a:rPr lang="en-US" dirty="0"/>
            </a:br>
            <a:endParaRPr lang="en-US" dirty="0"/>
          </a:p>
        </p:txBody>
      </p:sp>
      <p:sp>
        <p:nvSpPr>
          <p:cNvPr id="3" name="Content Placeholder 2">
            <a:extLst>
              <a:ext uri="{FF2B5EF4-FFF2-40B4-BE49-F238E27FC236}">
                <a16:creationId xmlns:a16="http://schemas.microsoft.com/office/drawing/2014/main" id="{3FA45F1D-06AD-3F67-5722-52F5B5A054E4}"/>
              </a:ext>
            </a:extLst>
          </p:cNvPr>
          <p:cNvSpPr>
            <a:spLocks noGrp="1"/>
          </p:cNvSpPr>
          <p:nvPr>
            <p:ph idx="1"/>
          </p:nvPr>
        </p:nvSpPr>
        <p:spPr>
          <a:xfrm>
            <a:off x="5568537" y="2214282"/>
            <a:ext cx="5916168" cy="4095078"/>
          </a:xfrm>
        </p:spPr>
        <p:txBody>
          <a:bodyPr>
            <a:normAutofit/>
          </a:bodyPr>
          <a:lstStyle/>
          <a:p>
            <a:pPr>
              <a:buFont typeface="Arial" panose="020B0604020202020204" pitchFamily="34" charset="0"/>
              <a:buChar char="•"/>
            </a:pPr>
            <a:r>
              <a:rPr lang="en-US" dirty="0">
                <a:latin typeface="Amasis MT Pro" panose="02040504050005020304" pitchFamily="18" charset="0"/>
              </a:rPr>
              <a:t>Earth is tilted at </a:t>
            </a:r>
            <a:r>
              <a:rPr lang="en-US" b="1" dirty="0">
                <a:latin typeface="Amasis MT Pro" panose="02040504050005020304" pitchFamily="18" charset="0"/>
              </a:rPr>
              <a:t>23.5 degrees</a:t>
            </a:r>
            <a:endParaRPr lang="en-US" dirty="0">
              <a:latin typeface="Amasis MT Pro" panose="02040504050005020304" pitchFamily="18" charset="0"/>
            </a:endParaRPr>
          </a:p>
          <a:p>
            <a:pPr>
              <a:buFont typeface="Arial" panose="020B0604020202020204" pitchFamily="34" charset="0"/>
              <a:buChar char="•"/>
            </a:pPr>
            <a:r>
              <a:rPr lang="en-US" dirty="0">
                <a:latin typeface="Amasis MT Pro" panose="02040504050005020304" pitchFamily="18" charset="0"/>
              </a:rPr>
              <a:t>The tilt means that different parts of Earth get different amounts of sunlight at different times of the year.</a:t>
            </a:r>
          </a:p>
          <a:p>
            <a:pPr>
              <a:buFont typeface="Arial" panose="020B0604020202020204" pitchFamily="34" charset="0"/>
              <a:buChar char="•"/>
            </a:pPr>
            <a:r>
              <a:rPr lang="en-US" dirty="0">
                <a:latin typeface="Amasis MT Pro" panose="02040504050005020304" pitchFamily="18" charset="0"/>
              </a:rPr>
              <a:t>This is why we have different seasons.</a:t>
            </a:r>
          </a:p>
        </p:txBody>
      </p:sp>
      <p:sp>
        <p:nvSpPr>
          <p:cNvPr id="5" name="TextBox 4">
            <a:extLst>
              <a:ext uri="{FF2B5EF4-FFF2-40B4-BE49-F238E27FC236}">
                <a16:creationId xmlns:a16="http://schemas.microsoft.com/office/drawing/2014/main" id="{69DF646C-6186-59C9-A9BB-6A02C1B9EE87}"/>
              </a:ext>
            </a:extLst>
          </p:cNvPr>
          <p:cNvSpPr txBox="1"/>
          <p:nvPr/>
        </p:nvSpPr>
        <p:spPr>
          <a:xfrm>
            <a:off x="5568537" y="5940028"/>
            <a:ext cx="6097424" cy="369332"/>
          </a:xfrm>
          <a:prstGeom prst="rect">
            <a:avLst/>
          </a:prstGeom>
          <a:noFill/>
        </p:spPr>
        <p:txBody>
          <a:bodyPr wrap="square">
            <a:spAutoFit/>
          </a:bodyPr>
          <a:lstStyle/>
          <a:p>
            <a:r>
              <a:rPr lang="en-US" dirty="0">
                <a:hlinkClick r:id="rId3"/>
              </a:rPr>
              <a:t>Earth's Rotation &amp; Revolution: Crash Course Kids 8.1</a:t>
            </a:r>
            <a:endParaRPr lang="en-US" dirty="0"/>
          </a:p>
        </p:txBody>
      </p:sp>
    </p:spTree>
    <p:extLst>
      <p:ext uri="{BB962C8B-B14F-4D97-AF65-F5344CB8AC3E}">
        <p14:creationId xmlns:p14="http://schemas.microsoft.com/office/powerpoint/2010/main" val="98622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1000"/>
                                        <p:tgtEl>
                                          <p:spTgt spid="3">
                                            <p:txEl>
                                              <p:pRg st="1" end="1"/>
                                            </p:txEl>
                                          </p:spTgt>
                                        </p:tgtEl>
                                      </p:cBhvr>
                                    </p:animEffect>
                                    <p:anim calcmode="lin" valueType="num">
                                      <p:cBhvr>
                                        <p:cTn id="2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fade">
                                      <p:cBhvr>
                                        <p:cTn id="35" dur="1000"/>
                                        <p:tgtEl>
                                          <p:spTgt spid="3">
                                            <p:txEl>
                                              <p:pRg st="2" end="2"/>
                                            </p:txEl>
                                          </p:spTgt>
                                        </p:tgtEl>
                                      </p:cBhvr>
                                    </p:animEffect>
                                    <p:anim calcmode="lin" valueType="num">
                                      <p:cBhvr>
                                        <p:cTn id="3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7B65277-82C6-6D08-6DCA-4A7DCC3B71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70D898-37FB-E5F5-A596-0850A7240E66}"/>
              </a:ext>
            </a:extLst>
          </p:cNvPr>
          <p:cNvSpPr>
            <a:spLocks noGrp="1"/>
          </p:cNvSpPr>
          <p:nvPr>
            <p:ph type="title"/>
          </p:nvPr>
        </p:nvSpPr>
        <p:spPr>
          <a:xfrm>
            <a:off x="5906802" y="603504"/>
            <a:ext cx="5577902" cy="844296"/>
          </a:xfrm>
        </p:spPr>
        <p:txBody>
          <a:bodyPr anchor="b">
            <a:normAutofit/>
          </a:bodyPr>
          <a:lstStyle/>
          <a:p>
            <a:r>
              <a:rPr lang="en-US" dirty="0">
                <a:latin typeface="Amasis MT Pro Medium" panose="02040604050005020304" pitchFamily="18" charset="0"/>
              </a:rPr>
              <a:t>What is a solstice?</a:t>
            </a:r>
          </a:p>
        </p:txBody>
      </p:sp>
      <p:sp>
        <p:nvSpPr>
          <p:cNvPr id="3" name="Content Placeholder 2">
            <a:extLst>
              <a:ext uri="{FF2B5EF4-FFF2-40B4-BE49-F238E27FC236}">
                <a16:creationId xmlns:a16="http://schemas.microsoft.com/office/drawing/2014/main" id="{FA1927DD-BD82-77CF-1D42-3B96F147B3E6}"/>
              </a:ext>
            </a:extLst>
          </p:cNvPr>
          <p:cNvSpPr>
            <a:spLocks noGrp="1"/>
          </p:cNvSpPr>
          <p:nvPr>
            <p:ph idx="1"/>
          </p:nvPr>
        </p:nvSpPr>
        <p:spPr>
          <a:xfrm>
            <a:off x="5906802" y="1687434"/>
            <a:ext cx="5999448" cy="4096512"/>
          </a:xfrm>
        </p:spPr>
        <p:txBody>
          <a:bodyPr>
            <a:noAutofit/>
          </a:bodyPr>
          <a:lstStyle/>
          <a:p>
            <a:r>
              <a:rPr lang="en-US" sz="2800" dirty="0"/>
              <a:t>A solstice is an astronomical event that occurs twice a year, marking the point when the Sun's path in the sky reaches its farthest distance from the equator. There are two types of solstices: the </a:t>
            </a:r>
            <a:r>
              <a:rPr lang="en-US" sz="2800" b="1" dirty="0"/>
              <a:t>summer solstice</a:t>
            </a:r>
            <a:r>
              <a:rPr lang="en-US" sz="2800" dirty="0"/>
              <a:t> and the </a:t>
            </a:r>
            <a:r>
              <a:rPr lang="en-US" sz="2800" b="1" dirty="0"/>
              <a:t>winter solstice</a:t>
            </a:r>
            <a:r>
              <a:rPr lang="en-US" sz="2800" dirty="0"/>
              <a:t>.</a:t>
            </a:r>
          </a:p>
        </p:txBody>
      </p:sp>
      <p:pic>
        <p:nvPicPr>
          <p:cNvPr id="19" name="Graphic 18" descr="Sunset scene">
            <a:extLst>
              <a:ext uri="{FF2B5EF4-FFF2-40B4-BE49-F238E27FC236}">
                <a16:creationId xmlns:a16="http://schemas.microsoft.com/office/drawing/2014/main" id="{3CA09C1D-54F0-1DA3-1E19-33FDB885BFE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2648" y="1102440"/>
            <a:ext cx="4681506" cy="4681506"/>
          </a:xfrm>
          <a:prstGeom prst="rect">
            <a:avLst/>
          </a:prstGeom>
        </p:spPr>
      </p:pic>
    </p:spTree>
    <p:extLst>
      <p:ext uri="{BB962C8B-B14F-4D97-AF65-F5344CB8AC3E}">
        <p14:creationId xmlns:p14="http://schemas.microsoft.com/office/powerpoint/2010/main" val="2229641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37B65277-82C6-6D08-6DCA-4A7DCC3B71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510CE9BE-C65B-D572-9B74-826816DFEAE2}"/>
              </a:ext>
            </a:extLst>
          </p:cNvPr>
          <p:cNvSpPr>
            <a:spLocks noGrp="1"/>
          </p:cNvSpPr>
          <p:nvPr>
            <p:ph type="title"/>
          </p:nvPr>
        </p:nvSpPr>
        <p:spPr>
          <a:xfrm>
            <a:off x="612648" y="603504"/>
            <a:ext cx="5862396" cy="1527048"/>
          </a:xfrm>
        </p:spPr>
        <p:txBody>
          <a:bodyPr anchor="b">
            <a:normAutofit/>
          </a:bodyPr>
          <a:lstStyle/>
          <a:p>
            <a:r>
              <a:rPr lang="en-US" dirty="0">
                <a:latin typeface="Amasis MT Pro Medium" panose="02040604050005020304" pitchFamily="18" charset="0"/>
              </a:rPr>
              <a:t>Summer Solstice</a:t>
            </a:r>
          </a:p>
        </p:txBody>
      </p:sp>
      <p:sp>
        <p:nvSpPr>
          <p:cNvPr id="3" name="Content Placeholder 2">
            <a:extLst>
              <a:ext uri="{FF2B5EF4-FFF2-40B4-BE49-F238E27FC236}">
                <a16:creationId xmlns:a16="http://schemas.microsoft.com/office/drawing/2014/main" id="{A822E306-EB21-F59B-4A6E-B95EF6CB7412}"/>
              </a:ext>
            </a:extLst>
          </p:cNvPr>
          <p:cNvSpPr>
            <a:spLocks noGrp="1"/>
          </p:cNvSpPr>
          <p:nvPr>
            <p:ph idx="1"/>
          </p:nvPr>
        </p:nvSpPr>
        <p:spPr>
          <a:xfrm>
            <a:off x="612648" y="2212848"/>
            <a:ext cx="4673727" cy="4096512"/>
          </a:xfrm>
        </p:spPr>
        <p:txBody>
          <a:bodyPr>
            <a:normAutofit/>
          </a:bodyPr>
          <a:lstStyle/>
          <a:p>
            <a:r>
              <a:rPr lang="en-US" sz="1800" b="1" dirty="0"/>
              <a:t>Summer Solstice</a:t>
            </a:r>
            <a:r>
              <a:rPr lang="en-US" sz="1800" dirty="0"/>
              <a:t>: This happens around June 21 in the Northern Hemisphere. On this day, the North Pole is tilted toward the Sun, resulting in the longest day and shortest night of the year. The Sun is at its highest point in the sky at noon, and the Northern Hemisphere experiences the peak of summer.</a:t>
            </a:r>
          </a:p>
          <a:p>
            <a:endParaRPr lang="en-US" sz="1800" dirty="0"/>
          </a:p>
        </p:txBody>
      </p:sp>
      <p:grpSp>
        <p:nvGrpSpPr>
          <p:cNvPr id="6" name="Group 5">
            <a:extLst>
              <a:ext uri="{FF2B5EF4-FFF2-40B4-BE49-F238E27FC236}">
                <a16:creationId xmlns:a16="http://schemas.microsoft.com/office/drawing/2014/main" id="{F30F683A-245F-745D-4670-2B3E605240CB}"/>
              </a:ext>
            </a:extLst>
          </p:cNvPr>
          <p:cNvGrpSpPr/>
          <p:nvPr/>
        </p:nvGrpSpPr>
        <p:grpSpPr>
          <a:xfrm>
            <a:off x="5543550" y="457201"/>
            <a:ext cx="6229351" cy="6105524"/>
            <a:chOff x="542926" y="1331497"/>
            <a:chExt cx="5365107" cy="4944896"/>
          </a:xfrm>
        </p:grpSpPr>
        <p:pic>
          <p:nvPicPr>
            <p:cNvPr id="4" name="Picture 3">
              <a:extLst>
                <a:ext uri="{FF2B5EF4-FFF2-40B4-BE49-F238E27FC236}">
                  <a16:creationId xmlns:a16="http://schemas.microsoft.com/office/drawing/2014/main" id="{35999265-147A-5DDA-0303-0FBDFA574310}"/>
                </a:ext>
              </a:extLst>
            </p:cNvPr>
            <p:cNvPicPr>
              <a:picLocks noChangeAspect="1"/>
            </p:cNvPicPr>
            <p:nvPr/>
          </p:nvPicPr>
          <p:blipFill>
            <a:blip r:embed="rId2"/>
            <a:srcRect l="-1" r="50001"/>
            <a:stretch/>
          </p:blipFill>
          <p:spPr>
            <a:xfrm>
              <a:off x="542926" y="2414124"/>
              <a:ext cx="2333621" cy="2555317"/>
            </a:xfrm>
            <a:prstGeom prst="rect">
              <a:avLst/>
            </a:prstGeom>
          </p:spPr>
        </p:pic>
        <p:pic>
          <p:nvPicPr>
            <p:cNvPr id="2050" name="Picture 2" descr="sun in space white background Stock Illustration | Adobe Stock">
              <a:extLst>
                <a:ext uri="{FF2B5EF4-FFF2-40B4-BE49-F238E27FC236}">
                  <a16:creationId xmlns:a16="http://schemas.microsoft.com/office/drawing/2014/main" id="{16CDA7A4-7C38-5595-F19F-4B3D198C99D9}"/>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7181" r="49223"/>
            <a:stretch/>
          </p:blipFill>
          <p:spPr bwMode="auto">
            <a:xfrm>
              <a:off x="3574412" y="1331497"/>
              <a:ext cx="2333621" cy="494489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7759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80">
                                          <p:stCondLst>
                                            <p:cond delay="0"/>
                                          </p:stCondLst>
                                        </p:cTn>
                                        <p:tgtEl>
                                          <p:spTgt spid="6"/>
                                        </p:tgtEl>
                                      </p:cBhvr>
                                    </p:animEffect>
                                    <p:anim calcmode="lin" valueType="num">
                                      <p:cBhvr>
                                        <p:cTn id="2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7" dur="26">
                                          <p:stCondLst>
                                            <p:cond delay="650"/>
                                          </p:stCondLst>
                                        </p:cTn>
                                        <p:tgtEl>
                                          <p:spTgt spid="6"/>
                                        </p:tgtEl>
                                      </p:cBhvr>
                                      <p:to x="100000" y="60000"/>
                                    </p:animScale>
                                    <p:animScale>
                                      <p:cBhvr>
                                        <p:cTn id="28" dur="166" decel="50000">
                                          <p:stCondLst>
                                            <p:cond delay="676"/>
                                          </p:stCondLst>
                                        </p:cTn>
                                        <p:tgtEl>
                                          <p:spTgt spid="6"/>
                                        </p:tgtEl>
                                      </p:cBhvr>
                                      <p:to x="100000" y="100000"/>
                                    </p:animScale>
                                    <p:animScale>
                                      <p:cBhvr>
                                        <p:cTn id="29" dur="26">
                                          <p:stCondLst>
                                            <p:cond delay="1312"/>
                                          </p:stCondLst>
                                        </p:cTn>
                                        <p:tgtEl>
                                          <p:spTgt spid="6"/>
                                        </p:tgtEl>
                                      </p:cBhvr>
                                      <p:to x="100000" y="80000"/>
                                    </p:animScale>
                                    <p:animScale>
                                      <p:cBhvr>
                                        <p:cTn id="30" dur="166" decel="50000">
                                          <p:stCondLst>
                                            <p:cond delay="1338"/>
                                          </p:stCondLst>
                                        </p:cTn>
                                        <p:tgtEl>
                                          <p:spTgt spid="6"/>
                                        </p:tgtEl>
                                      </p:cBhvr>
                                      <p:to x="100000" y="100000"/>
                                    </p:animScale>
                                    <p:animScale>
                                      <p:cBhvr>
                                        <p:cTn id="31" dur="26">
                                          <p:stCondLst>
                                            <p:cond delay="1642"/>
                                          </p:stCondLst>
                                        </p:cTn>
                                        <p:tgtEl>
                                          <p:spTgt spid="6"/>
                                        </p:tgtEl>
                                      </p:cBhvr>
                                      <p:to x="100000" y="90000"/>
                                    </p:animScale>
                                    <p:animScale>
                                      <p:cBhvr>
                                        <p:cTn id="32" dur="166" decel="50000">
                                          <p:stCondLst>
                                            <p:cond delay="1668"/>
                                          </p:stCondLst>
                                        </p:cTn>
                                        <p:tgtEl>
                                          <p:spTgt spid="6"/>
                                        </p:tgtEl>
                                      </p:cBhvr>
                                      <p:to x="100000" y="100000"/>
                                    </p:animScale>
                                    <p:animScale>
                                      <p:cBhvr>
                                        <p:cTn id="33" dur="26">
                                          <p:stCondLst>
                                            <p:cond delay="1808"/>
                                          </p:stCondLst>
                                        </p:cTn>
                                        <p:tgtEl>
                                          <p:spTgt spid="6"/>
                                        </p:tgtEl>
                                      </p:cBhvr>
                                      <p:to x="100000" y="95000"/>
                                    </p:animScale>
                                    <p:animScale>
                                      <p:cBhvr>
                                        <p:cTn id="34"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C079B38-415E-0ED2-AF8A-973C16DC9398}"/>
            </a:ext>
          </a:extLst>
        </p:cNvPr>
        <p:cNvGrpSpPr/>
        <p:nvPr/>
      </p:nvGrpSpPr>
      <p:grpSpPr>
        <a:xfrm>
          <a:off x="0" y="0"/>
          <a:ext cx="0" cy="0"/>
          <a:chOff x="0" y="0"/>
          <a:chExt cx="0" cy="0"/>
        </a:xfrm>
      </p:grpSpPr>
      <p:sp>
        <p:nvSpPr>
          <p:cNvPr id="2065" name="Rectangle 2064">
            <a:extLst>
              <a:ext uri="{FF2B5EF4-FFF2-40B4-BE49-F238E27FC236}">
                <a16:creationId xmlns:a16="http://schemas.microsoft.com/office/drawing/2014/main" id="{37B65277-82C6-6D08-6DCA-4A7DCC3B71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2D697C83-1E16-1159-C19C-CFD6E6ACD22B}"/>
              </a:ext>
            </a:extLst>
          </p:cNvPr>
          <p:cNvSpPr>
            <a:spLocks noGrp="1"/>
          </p:cNvSpPr>
          <p:nvPr>
            <p:ph type="title"/>
          </p:nvPr>
        </p:nvSpPr>
        <p:spPr>
          <a:xfrm>
            <a:off x="5906802" y="603504"/>
            <a:ext cx="5577902" cy="815098"/>
          </a:xfrm>
        </p:spPr>
        <p:txBody>
          <a:bodyPr anchor="b">
            <a:normAutofit/>
          </a:bodyPr>
          <a:lstStyle/>
          <a:p>
            <a:r>
              <a:rPr lang="en-US" dirty="0">
                <a:latin typeface="Amasis MT Pro Medium" panose="02040604050005020304" pitchFamily="18" charset="0"/>
              </a:rPr>
              <a:t>Winter Solstice</a:t>
            </a:r>
          </a:p>
        </p:txBody>
      </p:sp>
      <p:sp>
        <p:nvSpPr>
          <p:cNvPr id="3" name="Content Placeholder 2">
            <a:extLst>
              <a:ext uri="{FF2B5EF4-FFF2-40B4-BE49-F238E27FC236}">
                <a16:creationId xmlns:a16="http://schemas.microsoft.com/office/drawing/2014/main" id="{D5D95718-FFC3-D17B-0143-6336FB0D0DC7}"/>
              </a:ext>
            </a:extLst>
          </p:cNvPr>
          <p:cNvSpPr>
            <a:spLocks noGrp="1"/>
          </p:cNvSpPr>
          <p:nvPr>
            <p:ph idx="1"/>
          </p:nvPr>
        </p:nvSpPr>
        <p:spPr>
          <a:xfrm>
            <a:off x="5906802" y="1649338"/>
            <a:ext cx="5577902" cy="4660022"/>
          </a:xfrm>
        </p:spPr>
        <p:txBody>
          <a:bodyPr>
            <a:normAutofit/>
          </a:bodyPr>
          <a:lstStyle/>
          <a:p>
            <a:r>
              <a:rPr lang="en-US" sz="2400" b="1" dirty="0"/>
              <a:t>Winter Solstice</a:t>
            </a:r>
            <a:r>
              <a:rPr lang="en-US" sz="2400" dirty="0"/>
              <a:t>: This happens around December 21 in the Northern Hemisphere. On this day, the North Pole is tilted away from the Sun, resulting in the shortest day and longest night of the year. The Sun is at its lowest point in the sky at noon, and the Northern Hemisphere experiences the peak of winter.</a:t>
            </a:r>
          </a:p>
        </p:txBody>
      </p:sp>
      <p:grpSp>
        <p:nvGrpSpPr>
          <p:cNvPr id="6" name="Group 5">
            <a:extLst>
              <a:ext uri="{FF2B5EF4-FFF2-40B4-BE49-F238E27FC236}">
                <a16:creationId xmlns:a16="http://schemas.microsoft.com/office/drawing/2014/main" id="{FFE857AD-2296-7F7F-64C1-EBFC42910630}"/>
              </a:ext>
            </a:extLst>
          </p:cNvPr>
          <p:cNvGrpSpPr/>
          <p:nvPr/>
        </p:nvGrpSpPr>
        <p:grpSpPr>
          <a:xfrm>
            <a:off x="612649" y="754790"/>
            <a:ext cx="4681507" cy="5376806"/>
            <a:chOff x="5875286" y="1331497"/>
            <a:chExt cx="4578461" cy="4944896"/>
          </a:xfrm>
        </p:grpSpPr>
        <p:pic>
          <p:nvPicPr>
            <p:cNvPr id="4" name="Picture 3">
              <a:extLst>
                <a:ext uri="{FF2B5EF4-FFF2-40B4-BE49-F238E27FC236}">
                  <a16:creationId xmlns:a16="http://schemas.microsoft.com/office/drawing/2014/main" id="{6E8F2DA8-5072-2686-411C-2056225D7E47}"/>
                </a:ext>
              </a:extLst>
            </p:cNvPr>
            <p:cNvPicPr>
              <a:picLocks noChangeAspect="1"/>
            </p:cNvPicPr>
            <p:nvPr/>
          </p:nvPicPr>
          <p:blipFill>
            <a:blip r:embed="rId2"/>
            <a:srcRect l="52692" r="-194"/>
            <a:stretch/>
          </p:blipFill>
          <p:spPr>
            <a:xfrm>
              <a:off x="8236670" y="2614140"/>
              <a:ext cx="2217077" cy="2555317"/>
            </a:xfrm>
            <a:prstGeom prst="rect">
              <a:avLst/>
            </a:prstGeom>
          </p:spPr>
        </p:pic>
        <p:pic>
          <p:nvPicPr>
            <p:cNvPr id="2050" name="Picture 2" descr="sun in space white background Stock Illustration | Adobe Stock">
              <a:extLst>
                <a:ext uri="{FF2B5EF4-FFF2-40B4-BE49-F238E27FC236}">
                  <a16:creationId xmlns:a16="http://schemas.microsoft.com/office/drawing/2014/main" id="{6F767956-9B83-AEA0-02EB-BA0FDB1753EF}"/>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0447" r="27136"/>
            <a:stretch/>
          </p:blipFill>
          <p:spPr bwMode="auto">
            <a:xfrm>
              <a:off x="5875286" y="1331497"/>
              <a:ext cx="2217077" cy="494489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39051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build="p"/>
    </p:bldLst>
  </p:timing>
</p:sld>
</file>

<file path=ppt/theme/theme1.xml><?xml version="1.0" encoding="utf-8"?>
<a:theme xmlns:a="http://schemas.openxmlformats.org/drawingml/2006/main" name="VanillaVTI">
  <a:themeElements>
    <a:clrScheme name="Vanilla">
      <a:dk1>
        <a:sysClr val="windowText" lastClr="000000"/>
      </a:dk1>
      <a:lt1>
        <a:sysClr val="window" lastClr="FFFFFF"/>
      </a:lt1>
      <a:dk2>
        <a:srgbClr val="2C3932"/>
      </a:dk2>
      <a:lt2>
        <a:srgbClr val="FDF6EA"/>
      </a:lt2>
      <a:accent1>
        <a:srgbClr val="169C9A"/>
      </a:accent1>
      <a:accent2>
        <a:srgbClr val="FA9A42"/>
      </a:accent2>
      <a:accent3>
        <a:srgbClr val="E15C3D"/>
      </a:accent3>
      <a:accent4>
        <a:srgbClr val="E78A67"/>
      </a:accent4>
      <a:accent5>
        <a:srgbClr val="A74B40"/>
      </a:accent5>
      <a:accent6>
        <a:srgbClr val="3D9072"/>
      </a:accent6>
      <a:hlink>
        <a:srgbClr val="169C9A"/>
      </a:hlink>
      <a:folHlink>
        <a:srgbClr val="E15C3D"/>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nillaVTI" id="{54D376C6-1C9B-4C6B-8F3C-483BB307BB05}" vid="{7690D8A9-C071-45EF-BA7A-F7FA9779B11D}"/>
    </a:ext>
  </a:extLst>
</a:theme>
</file>

<file path=docProps/app.xml><?xml version="1.0" encoding="utf-8"?>
<Properties xmlns="http://schemas.openxmlformats.org/officeDocument/2006/extended-properties" xmlns:vt="http://schemas.openxmlformats.org/officeDocument/2006/docPropsVTypes">
  <TotalTime>733</TotalTime>
  <Words>1096</Words>
  <Application>Microsoft Office PowerPoint</Application>
  <PresentationFormat>Widescreen</PresentationFormat>
  <Paragraphs>73</Paragraphs>
  <Slides>17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Amasis MT Pro</vt:lpstr>
      <vt:lpstr>Amasis MT Pro Black</vt:lpstr>
      <vt:lpstr>Amasis MT Pro Medium</vt:lpstr>
      <vt:lpstr>Arial</vt:lpstr>
      <vt:lpstr>Lato</vt:lpstr>
      <vt:lpstr>Neue Haas Grotesk Text Pro</vt:lpstr>
      <vt:lpstr>Roboto</vt:lpstr>
      <vt:lpstr>VanillaVTI</vt:lpstr>
      <vt:lpstr>Earth’s Movements: Rotation and Revolution - Understanding Day/Night and the Seasons </vt:lpstr>
      <vt:lpstr>Essential Question: </vt:lpstr>
      <vt:lpstr>Earth’s Two Main Movements </vt:lpstr>
      <vt:lpstr>PowerPoint Presentation</vt:lpstr>
      <vt:lpstr>PowerPoint Presentation</vt:lpstr>
      <vt:lpstr>The Role of Earth’s Tilt </vt:lpstr>
      <vt:lpstr>What is a solstice?</vt:lpstr>
      <vt:lpstr>Summer Solstice</vt:lpstr>
      <vt:lpstr>Winter Solstice</vt:lpstr>
      <vt:lpstr>How the Tilt Causes the Seasons</vt:lpstr>
      <vt:lpstr>How the Tilt Causes the Seasons</vt:lpstr>
      <vt:lpstr>How the Tilt Causes the Seasons</vt:lpstr>
      <vt:lpstr>How the Tilt Causes the Seasons</vt:lpstr>
      <vt:lpstr>Vocabulary Words:</vt:lpstr>
      <vt:lpstr>Related Concepts:</vt:lpstr>
      <vt:lpstr>Think &amp; Share:</vt:lpstr>
      <vt:lpstr>It’s time to do the experiment!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John mark Barbado</dc:creator>
  <cp:lastModifiedBy>John mark Barbado</cp:lastModifiedBy>
  <cp:revision>3</cp:revision>
  <dcterms:created xsi:type="dcterms:W3CDTF">2025-02-21T16:48:22Z</dcterms:created>
  <dcterms:modified xsi:type="dcterms:W3CDTF">2025-02-25T17:00:08Z</dcterms:modified>
</cp:coreProperties>
</file>