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55F83-4E2F-4328-8D83-ABF82A8FEE63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FF4ED-973D-4BC9-801F-84C7F7A10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93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FF4ED-973D-4BC9-801F-84C7F7A103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B4F7-49AB-4309-A524-BD64066A0184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DD1C-D397-42CF-8403-E9CE05D3E5AF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44508-CCFE-4366-82BE-C474084FFDBB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5CE5-99B4-4384-A961-7CA1E4BF76F0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221E-F9AB-4690-A39A-8D0255365298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92A0B-2129-44B8-9C3B-55EFB2397282}" type="datetime1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6C70F-591C-4909-8385-1E3A4B3D8205}" type="datetime1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F1DAC-71FC-49B5-901B-162E41A52904}" type="datetime1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2DA2-7306-4FF8-B081-603EB3F20D50}" type="datetime1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A4B7-1C7D-4EAF-A8EC-FE68320860EA}" type="datetime1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A69C-2359-4217-8570-45908B0838E5}" type="datetime1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FCA49-B43B-46BA-880A-7CD28E2797DE}" type="datetime1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STEM Scholars Hub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le_0_0.png"/>
          <p:cNvPicPr>
            <a:picLocks noChangeAspect="1"/>
          </p:cNvPicPr>
          <p:nvPr/>
        </p:nvPicPr>
        <p:blipFill>
          <a:blip r:embed="rId2"/>
          <a:srcRect l="-11" r="-3" b="20676"/>
          <a:stretch>
            <a:fillRect/>
          </a:stretch>
        </p:blipFill>
        <p:spPr>
          <a:xfrm>
            <a:off x="102337" y="948813"/>
            <a:ext cx="8938752" cy="471456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7F115-0F51-C7A3-2966-92DBE525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33710-B0CF-C485-BE36-667647604A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112" r="66774"/>
          <a:stretch>
            <a:fillRect/>
          </a:stretch>
        </p:blipFill>
        <p:spPr>
          <a:xfrm>
            <a:off x="482600" y="1630793"/>
            <a:ext cx="8178799" cy="3596414"/>
          </a:xfrm>
          <a:prstGeom prst="rect">
            <a:avLst/>
          </a:prstGeom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892C09-4116-FE2E-35FD-711731335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</p:spTree>
    <p:extLst>
      <p:ext uri="{BB962C8B-B14F-4D97-AF65-F5344CB8AC3E}">
        <p14:creationId xmlns:p14="http://schemas.microsoft.com/office/powerpoint/2010/main" val="418282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ollage of a group of people working on computers&#10;&#10;AI-generated content may be incorrect.">
            <a:extLst>
              <a:ext uri="{FF2B5EF4-FFF2-40B4-BE49-F238E27FC236}">
                <a16:creationId xmlns:a16="http://schemas.microsoft.com/office/drawing/2014/main" id="{35A28969-7CB5-9FE2-0594-1F11208833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640" t="78426" r="33166" b="-2"/>
          <a:stretch>
            <a:fillRect/>
          </a:stretch>
        </p:blipFill>
        <p:spPr>
          <a:xfrm>
            <a:off x="342900" y="1594109"/>
            <a:ext cx="8458200" cy="366978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C47406-A8B7-56E0-3BFF-256DEDAD9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</p:spTree>
    <p:extLst>
      <p:ext uri="{BB962C8B-B14F-4D97-AF65-F5344CB8AC3E}">
        <p14:creationId xmlns:p14="http://schemas.microsoft.com/office/powerpoint/2010/main" val="3421041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ollage of a group of people working on computers&#10;&#10;AI-generated content may be incorrect.">
            <a:extLst>
              <a:ext uri="{FF2B5EF4-FFF2-40B4-BE49-F238E27FC236}">
                <a16:creationId xmlns:a16="http://schemas.microsoft.com/office/drawing/2014/main" id="{69205A0C-B0C4-37DC-9E2A-361BCD590B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82" t="78596"/>
          <a:stretch>
            <a:fillRect/>
          </a:stretch>
        </p:blipFill>
        <p:spPr>
          <a:xfrm>
            <a:off x="342900" y="1604556"/>
            <a:ext cx="8458200" cy="364888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B612E-B7DA-C537-2CE4-33390AB56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</p:spTree>
    <p:extLst>
      <p:ext uri="{BB962C8B-B14F-4D97-AF65-F5344CB8AC3E}">
        <p14:creationId xmlns:p14="http://schemas.microsoft.com/office/powerpoint/2010/main" val="138293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" y="0"/>
            <a:ext cx="45625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199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54598" y="6214525"/>
            <a:ext cx="3229392" cy="3217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  <a:defRPr sz="2400">
                <a:solidFill>
                  <a:srgbClr val="FFFFFF"/>
                </a:solidFill>
              </a:defRPr>
            </a:pPr>
            <a:r>
              <a:rPr lang="en-US" sz="800"/>
              <a:t>Technology is anything created to solve problems or make life easier.</a:t>
            </a:r>
          </a:p>
        </p:txBody>
      </p:sp>
      <p:pic>
        <p:nvPicPr>
          <p:cNvPr id="2" name="Picture 1" descr="tile_0_1.png"/>
          <p:cNvPicPr>
            <a:picLocks noChangeAspect="1"/>
          </p:cNvPicPr>
          <p:nvPr/>
        </p:nvPicPr>
        <p:blipFill>
          <a:blip r:embed="rId2"/>
          <a:srcRect l="1218" t="2" r="-1" b="19578"/>
          <a:stretch>
            <a:fillRect/>
          </a:stretch>
        </p:blipFill>
        <p:spPr>
          <a:xfrm>
            <a:off x="105990" y="1011160"/>
            <a:ext cx="8932020" cy="483568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9803F-E0DD-28B2-FD87-BAD8BEB8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le_0_2.png"/>
          <p:cNvPicPr>
            <a:picLocks noChangeAspect="1"/>
          </p:cNvPicPr>
          <p:nvPr/>
        </p:nvPicPr>
        <p:blipFill>
          <a:blip r:embed="rId2"/>
          <a:srcRect r="-233" b="19850"/>
          <a:stretch>
            <a:fillRect/>
          </a:stretch>
        </p:blipFill>
        <p:spPr>
          <a:xfrm>
            <a:off x="92505" y="820993"/>
            <a:ext cx="8958416" cy="47637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8748B-9932-5794-66E5-56E0CB70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a group of people working on computers&#10;&#10;AI-generated content may be incorrect.">
            <a:extLst>
              <a:ext uri="{FF2B5EF4-FFF2-40B4-BE49-F238E27FC236}">
                <a16:creationId xmlns:a16="http://schemas.microsoft.com/office/drawing/2014/main" id="{8200D053-0084-3E69-72EA-25CE116DA9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647" r="66667" b="47056"/>
          <a:stretch>
            <a:fillRect/>
          </a:stretch>
        </p:blipFill>
        <p:spPr>
          <a:xfrm>
            <a:off x="342900" y="1201943"/>
            <a:ext cx="8458200" cy="4454113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0D8CA-E3F4-EA0C-511B-9509363C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a group of people working on computers&#10;&#10;AI-generated content may be incorrect.">
            <a:extLst>
              <a:ext uri="{FF2B5EF4-FFF2-40B4-BE49-F238E27FC236}">
                <a16:creationId xmlns:a16="http://schemas.microsoft.com/office/drawing/2014/main" id="{7F771E32-75D6-C50E-888F-E68B63CE98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33" t="25841" r="33441" b="47539"/>
          <a:stretch>
            <a:fillRect/>
          </a:stretch>
        </p:blipFill>
        <p:spPr>
          <a:xfrm>
            <a:off x="-8914" y="981503"/>
            <a:ext cx="9152340" cy="489456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482FB-DDAD-50FC-09F5-BCB8A5AF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a group of people working on computers&#10;&#10;AI-generated content may be incorrect.">
            <a:extLst>
              <a:ext uri="{FF2B5EF4-FFF2-40B4-BE49-F238E27FC236}">
                <a16:creationId xmlns:a16="http://schemas.microsoft.com/office/drawing/2014/main" id="{8E847A99-23CA-09B3-BA8D-5FC4CC8B0C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67" t="26407" b="47217"/>
          <a:stretch>
            <a:fillRect/>
          </a:stretch>
        </p:blipFill>
        <p:spPr>
          <a:xfrm>
            <a:off x="342900" y="1147319"/>
            <a:ext cx="8458200" cy="456336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C12DC6-3A89-8BCC-3D31-7442AE02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a group of people working on computers&#10;&#10;AI-generated content may be incorrect.">
            <a:extLst>
              <a:ext uri="{FF2B5EF4-FFF2-40B4-BE49-F238E27FC236}">
                <a16:creationId xmlns:a16="http://schemas.microsoft.com/office/drawing/2014/main" id="{BEC0C856-B3CD-EA56-CA32-35CC39670B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621" r="66774" b="21404"/>
          <a:stretch>
            <a:fillRect/>
          </a:stretch>
        </p:blipFill>
        <p:spPr>
          <a:xfrm>
            <a:off x="342900" y="1222132"/>
            <a:ext cx="8458200" cy="441373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BC692-BE80-53CB-E18B-DDCE9E9A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a group of people working on computers&#10;&#10;AI-generated content may be incorrect.">
            <a:extLst>
              <a:ext uri="{FF2B5EF4-FFF2-40B4-BE49-F238E27FC236}">
                <a16:creationId xmlns:a16="http://schemas.microsoft.com/office/drawing/2014/main" id="{8BE060BC-C8C7-2F70-942F-BD7B4D79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33" t="52299" r="33333" b="21566"/>
          <a:stretch>
            <a:fillRect/>
          </a:stretch>
        </p:blipFill>
        <p:spPr>
          <a:xfrm>
            <a:off x="342900" y="1215733"/>
            <a:ext cx="8458200" cy="442653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339541-A983-699E-18FE-D75887B43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lage of a group of people working on computers&#10;&#10;AI-generated content may be incorrect.">
            <a:extLst>
              <a:ext uri="{FF2B5EF4-FFF2-40B4-BE49-F238E27FC236}">
                <a16:creationId xmlns:a16="http://schemas.microsoft.com/office/drawing/2014/main" id="{AD1B64A2-3EDD-BF64-96C6-6D90AD7132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774" t="52460" b="21404"/>
          <a:stretch>
            <a:fillRect/>
          </a:stretch>
        </p:blipFill>
        <p:spPr>
          <a:xfrm>
            <a:off x="482600" y="1281804"/>
            <a:ext cx="8178799" cy="4294391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5F6A0-F025-6598-2C3D-33BA4CE3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STEM Scholars Hub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49</Words>
  <Application>Microsoft Office PowerPoint</Application>
  <PresentationFormat>On-screen Show (4:3)</PresentationFormat>
  <Paragraphs>14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Substitute Teacher</dc:creator>
  <cp:keywords/>
  <dc:description>generated using python-pptx</dc:description>
  <cp:lastModifiedBy>John mark Barbado</cp:lastModifiedBy>
  <cp:revision>2</cp:revision>
  <dcterms:created xsi:type="dcterms:W3CDTF">2013-01-27T09:14:16Z</dcterms:created>
  <dcterms:modified xsi:type="dcterms:W3CDTF">2026-04-03T22:48:06Z</dcterms:modified>
  <cp:category/>
</cp:coreProperties>
</file>