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255F83-4E2F-4328-8D83-ABF82A8FEE63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6FF4ED-973D-4BC9-801F-84C7F7A10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993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6FF4ED-973D-4BC9-801F-84C7F7A1031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30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B4F7-49AB-4309-A524-BD64066A0184}" type="datetime1">
              <a:rPr lang="en-US" smtClean="0"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0DD1C-D397-42CF-8403-E9CE05D3E5AF}" type="datetime1">
              <a:rPr lang="en-US" smtClean="0"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44508-CCFE-4366-82BE-C474084FFDBB}" type="datetime1">
              <a:rPr lang="en-US" smtClean="0"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D5CE5-99B4-4384-A961-7CA1E4BF76F0}" type="datetime1">
              <a:rPr lang="en-US" smtClean="0"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B221E-F9AB-4690-A39A-8D0255365298}" type="datetime1">
              <a:rPr lang="en-US" smtClean="0"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92A0B-2129-44B8-9C3B-55EFB2397282}" type="datetime1">
              <a:rPr lang="en-US" smtClean="0"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6C70F-591C-4909-8385-1E3A4B3D8205}" type="datetime1">
              <a:rPr lang="en-US" smtClean="0"/>
              <a:t>4/3/2026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F1DAC-71FC-49B5-901B-162E41A52904}" type="datetime1">
              <a:rPr lang="en-US" smtClean="0"/>
              <a:t>4/3/2026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2DA2-7306-4FF8-B081-603EB3F20D50}" type="datetime1">
              <a:rPr lang="en-US" smtClean="0"/>
              <a:t>4/3/2026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5A4B7-1C7D-4EAF-A8EC-FE68320860EA}" type="datetime1">
              <a:rPr lang="en-US" smtClean="0"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FA69C-2359-4217-8570-45908B0838E5}" type="datetime1">
              <a:rPr lang="en-US" smtClean="0"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3FCA49-B43B-46BA-880A-7CD28E2797DE}" type="datetime1">
              <a:rPr lang="en-US" smtClean="0"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STEM Scholars Hub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tile_0_0.png"/>
          <p:cNvPicPr>
            <a:picLocks noChangeAspect="1"/>
          </p:cNvPicPr>
          <p:nvPr/>
        </p:nvPicPr>
        <p:blipFill>
          <a:blip r:embed="rId2"/>
          <a:srcRect l="-11" r="-3" b="20676"/>
          <a:stretch>
            <a:fillRect/>
          </a:stretch>
        </p:blipFill>
        <p:spPr>
          <a:xfrm>
            <a:off x="102337" y="948813"/>
            <a:ext cx="8938752" cy="4714568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E7F115-0F51-C7A3-2966-92DBE5250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8223477" y="2358"/>
            <a:ext cx="1407490" cy="1766008"/>
            <a:chOff x="-648769" y="2358"/>
            <a:chExt cx="1876653" cy="1766008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972226" y="6114337"/>
            <a:ext cx="645368" cy="484026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77" y="5721108"/>
            <a:ext cx="1696473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E33710-B0CF-C485-BE36-667647604A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8112" r="66774"/>
          <a:stretch>
            <a:fillRect/>
          </a:stretch>
        </p:blipFill>
        <p:spPr>
          <a:xfrm>
            <a:off x="482600" y="1630793"/>
            <a:ext cx="8178799" cy="3596414"/>
          </a:xfrm>
          <a:prstGeom prst="rect">
            <a:avLst/>
          </a:prstGeom>
          <a:ln>
            <a:noFill/>
          </a:ln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892C09-4116-FE2E-35FD-711731335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  <p:extLst>
      <p:ext uri="{BB962C8B-B14F-4D97-AF65-F5344CB8AC3E}">
        <p14:creationId xmlns:p14="http://schemas.microsoft.com/office/powerpoint/2010/main" val="4182825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collage of a group of people working on computers&#10;&#10;AI-generated content may be incorrect.">
            <a:extLst>
              <a:ext uri="{FF2B5EF4-FFF2-40B4-BE49-F238E27FC236}">
                <a16:creationId xmlns:a16="http://schemas.microsoft.com/office/drawing/2014/main" id="{35A28969-7CB5-9FE2-0594-1F11208833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640" t="78426" r="33166" b="-2"/>
          <a:stretch>
            <a:fillRect/>
          </a:stretch>
        </p:blipFill>
        <p:spPr>
          <a:xfrm>
            <a:off x="342900" y="1594109"/>
            <a:ext cx="8458200" cy="3669782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C47406-A8B7-56E0-3BFF-256DEDAD9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  <p:extLst>
      <p:ext uri="{BB962C8B-B14F-4D97-AF65-F5344CB8AC3E}">
        <p14:creationId xmlns:p14="http://schemas.microsoft.com/office/powerpoint/2010/main" val="3421041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collage of a group of people working on computers&#10;&#10;AI-generated content may be incorrect.">
            <a:extLst>
              <a:ext uri="{FF2B5EF4-FFF2-40B4-BE49-F238E27FC236}">
                <a16:creationId xmlns:a16="http://schemas.microsoft.com/office/drawing/2014/main" id="{69205A0C-B0C4-37DC-9E2A-361BCD590B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6882" t="78596"/>
          <a:stretch>
            <a:fillRect/>
          </a:stretch>
        </p:blipFill>
        <p:spPr>
          <a:xfrm>
            <a:off x="342900" y="1604556"/>
            <a:ext cx="8458200" cy="3648888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0B612E-B7DA-C537-2CE4-33390AB56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  <p:extLst>
      <p:ext uri="{BB962C8B-B14F-4D97-AF65-F5344CB8AC3E}">
        <p14:creationId xmlns:p14="http://schemas.microsoft.com/office/powerpoint/2010/main" val="1382934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3896A03-3945-419A-B66B-4EE266EDD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" y="0"/>
            <a:ext cx="4562585" cy="68580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34F5AD2-EDBD-4BBD-A55C-EAFFD0C70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0" y="0"/>
            <a:ext cx="4571992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054598" y="6214525"/>
            <a:ext cx="3229392" cy="3217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>
              <a:lnSpc>
                <a:spcPct val="90000"/>
              </a:lnSpc>
              <a:spcBef>
                <a:spcPts val="1000"/>
              </a:spcBef>
              <a:defRPr sz="2400">
                <a:solidFill>
                  <a:srgbClr val="FFFFFF"/>
                </a:solidFill>
              </a:defRPr>
            </a:pPr>
            <a:r>
              <a:rPr lang="en-US" sz="800"/>
              <a:t>Technology is anything created to solve problems or make life easier.</a:t>
            </a:r>
          </a:p>
        </p:txBody>
      </p:sp>
      <p:pic>
        <p:nvPicPr>
          <p:cNvPr id="2" name="Picture 1" descr="tile_0_1.png"/>
          <p:cNvPicPr>
            <a:picLocks noChangeAspect="1"/>
          </p:cNvPicPr>
          <p:nvPr/>
        </p:nvPicPr>
        <p:blipFill>
          <a:blip r:embed="rId2"/>
          <a:srcRect l="1218" t="2" r="-1" b="19578"/>
          <a:stretch>
            <a:fillRect/>
          </a:stretch>
        </p:blipFill>
        <p:spPr>
          <a:xfrm>
            <a:off x="105990" y="1011160"/>
            <a:ext cx="8932020" cy="483568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B9803F-E0DD-28B2-FD87-BAD8BEB8F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tile_0_2.png"/>
          <p:cNvPicPr>
            <a:picLocks noChangeAspect="1"/>
          </p:cNvPicPr>
          <p:nvPr/>
        </p:nvPicPr>
        <p:blipFill>
          <a:blip r:embed="rId2"/>
          <a:srcRect r="-233" b="19850"/>
          <a:stretch>
            <a:fillRect/>
          </a:stretch>
        </p:blipFill>
        <p:spPr>
          <a:xfrm>
            <a:off x="92505" y="820993"/>
            <a:ext cx="8958416" cy="4763729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8748B-9932-5794-66E5-56E0CB706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ollage of a group of people working on computers&#10;&#10;AI-generated content may be incorrect.">
            <a:extLst>
              <a:ext uri="{FF2B5EF4-FFF2-40B4-BE49-F238E27FC236}">
                <a16:creationId xmlns:a16="http://schemas.microsoft.com/office/drawing/2014/main" id="{8200D053-0084-3E69-72EA-25CE116DA9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6647" r="66667" b="47056"/>
          <a:stretch>
            <a:fillRect/>
          </a:stretch>
        </p:blipFill>
        <p:spPr>
          <a:xfrm>
            <a:off x="342900" y="1201943"/>
            <a:ext cx="8458200" cy="4454113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F0D8CA-E3F4-EA0C-511B-9509363CA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ollage of a group of people working on computers&#10;&#10;AI-generated content may be incorrect.">
            <a:extLst>
              <a:ext uri="{FF2B5EF4-FFF2-40B4-BE49-F238E27FC236}">
                <a16:creationId xmlns:a16="http://schemas.microsoft.com/office/drawing/2014/main" id="{7F771E32-75D6-C50E-888F-E68B63CE98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333" t="25841" r="33441" b="47539"/>
          <a:stretch>
            <a:fillRect/>
          </a:stretch>
        </p:blipFill>
        <p:spPr>
          <a:xfrm>
            <a:off x="-8914" y="981503"/>
            <a:ext cx="9152340" cy="4894565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0482FB-DDAD-50FC-09F5-BCB8A5AFD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ollage of a group of people working on computers&#10;&#10;AI-generated content may be incorrect.">
            <a:extLst>
              <a:ext uri="{FF2B5EF4-FFF2-40B4-BE49-F238E27FC236}">
                <a16:creationId xmlns:a16="http://schemas.microsoft.com/office/drawing/2014/main" id="{8E847A99-23CA-09B3-BA8D-5FC4CC8B0C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6667" t="26407" b="47217"/>
          <a:stretch>
            <a:fillRect/>
          </a:stretch>
        </p:blipFill>
        <p:spPr>
          <a:xfrm>
            <a:off x="342900" y="1147319"/>
            <a:ext cx="8458200" cy="4563361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C12DC6-3A89-8BCC-3D31-7442AE027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8950" y="0"/>
            <a:ext cx="6118093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25902" y="1839884"/>
            <a:ext cx="6118095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190134" y="832294"/>
            <a:ext cx="6857999" cy="5192552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ollage of a group of people working on computers&#10;&#10;AI-generated content may be incorrect.">
            <a:extLst>
              <a:ext uri="{FF2B5EF4-FFF2-40B4-BE49-F238E27FC236}">
                <a16:creationId xmlns:a16="http://schemas.microsoft.com/office/drawing/2014/main" id="{BEC0C856-B3CD-EA56-CA32-35CC39670B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621" r="66774" b="21404"/>
          <a:stretch>
            <a:fillRect/>
          </a:stretch>
        </p:blipFill>
        <p:spPr>
          <a:xfrm>
            <a:off x="342900" y="1222132"/>
            <a:ext cx="8458200" cy="4413737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6BC692-BE80-53CB-E18B-DDCE9E9AD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8950" y="0"/>
            <a:ext cx="6118093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25902" y="1839884"/>
            <a:ext cx="6118095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190134" y="832294"/>
            <a:ext cx="6857999" cy="5192552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ollage of a group of people working on computers&#10;&#10;AI-generated content may be incorrect.">
            <a:extLst>
              <a:ext uri="{FF2B5EF4-FFF2-40B4-BE49-F238E27FC236}">
                <a16:creationId xmlns:a16="http://schemas.microsoft.com/office/drawing/2014/main" id="{8BE060BC-C8C7-2F70-942F-BD7B4D79E4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333" t="52299" r="33333" b="21566"/>
          <a:stretch>
            <a:fillRect/>
          </a:stretch>
        </p:blipFill>
        <p:spPr>
          <a:xfrm>
            <a:off x="342900" y="1215733"/>
            <a:ext cx="8458200" cy="4426535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339541-A983-699E-18FE-D75887B43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282117" y="-253670"/>
            <a:ext cx="137072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668730" y="422146"/>
            <a:ext cx="484026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7532611" y="655140"/>
            <a:ext cx="515604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7017482" y="0"/>
            <a:ext cx="2126518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82258" y="6115501"/>
            <a:ext cx="1120884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ollage of a group of people working on computers&#10;&#10;AI-generated content may be incorrect.">
            <a:extLst>
              <a:ext uri="{FF2B5EF4-FFF2-40B4-BE49-F238E27FC236}">
                <a16:creationId xmlns:a16="http://schemas.microsoft.com/office/drawing/2014/main" id="{AD1B64A2-3EDD-BF64-96C6-6D90AD7132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6774" t="52460" b="21404"/>
          <a:stretch>
            <a:fillRect/>
          </a:stretch>
        </p:blipFill>
        <p:spPr>
          <a:xfrm>
            <a:off x="482600" y="1281804"/>
            <a:ext cx="8178799" cy="4294391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03060" y="6453143"/>
            <a:ext cx="611177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45F6A0-F025-6598-2C3D-33BA4CE3D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49</Words>
  <Application>Microsoft Office PowerPoint</Application>
  <PresentationFormat>On-screen Show (4:3)</PresentationFormat>
  <Paragraphs>14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Substitute Teacher</dc:creator>
  <cp:keywords/>
  <dc:description>generated using python-pptx</dc:description>
  <cp:lastModifiedBy>John mark Barbado</cp:lastModifiedBy>
  <cp:revision>2</cp:revision>
  <dcterms:created xsi:type="dcterms:W3CDTF">2013-01-27T09:14:16Z</dcterms:created>
  <dcterms:modified xsi:type="dcterms:W3CDTF">2026-04-03T22:48:06Z</dcterms:modified>
  <cp:category/>
</cp:coreProperties>
</file>