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64" r:id="rId3"/>
    <p:sldId id="257" r:id="rId4"/>
    <p:sldId id="258" r:id="rId5"/>
    <p:sldId id="266" r:id="rId6"/>
    <p:sldId id="267" r:id="rId7"/>
    <p:sldId id="259" r:id="rId8"/>
    <p:sldId id="260" r:id="rId9"/>
    <p:sldId id="261" r:id="rId10"/>
    <p:sldId id="262" r:id="rId11"/>
    <p:sldId id="263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_rels/data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svg"/><Relationship Id="rId3" Type="http://schemas.openxmlformats.org/officeDocument/2006/relationships/image" Target="../media/image10.png"/><Relationship Id="rId7" Type="http://schemas.openxmlformats.org/officeDocument/2006/relationships/image" Target="../media/image18.png"/><Relationship Id="rId2" Type="http://schemas.openxmlformats.org/officeDocument/2006/relationships/image" Target="../media/image15.svg"/><Relationship Id="rId1" Type="http://schemas.openxmlformats.org/officeDocument/2006/relationships/image" Target="../media/image14.png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1.svg"/></Relationships>
</file>

<file path=ppt/diagrams/_rels/data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22.png"/><Relationship Id="rId7" Type="http://schemas.openxmlformats.org/officeDocument/2006/relationships/image" Target="../media/image12.png"/><Relationship Id="rId2" Type="http://schemas.openxmlformats.org/officeDocument/2006/relationships/image" Target="../media/image21.svg"/><Relationship Id="rId1" Type="http://schemas.openxmlformats.org/officeDocument/2006/relationships/image" Target="../media/image20.png"/><Relationship Id="rId6" Type="http://schemas.openxmlformats.org/officeDocument/2006/relationships/image" Target="../media/image25.svg"/><Relationship Id="rId5" Type="http://schemas.openxmlformats.org/officeDocument/2006/relationships/image" Target="../media/image24.png"/><Relationship Id="rId4" Type="http://schemas.openxmlformats.org/officeDocument/2006/relationships/image" Target="../media/image23.svg"/></Relationships>
</file>

<file path=ppt/diagrams/_rels/data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svg"/><Relationship Id="rId3" Type="http://schemas.openxmlformats.org/officeDocument/2006/relationships/image" Target="../media/image8.png"/><Relationship Id="rId7" Type="http://schemas.openxmlformats.org/officeDocument/2006/relationships/image" Target="../media/image30.png"/><Relationship Id="rId2" Type="http://schemas.openxmlformats.org/officeDocument/2006/relationships/image" Target="../media/image27.svg"/><Relationship Id="rId1" Type="http://schemas.openxmlformats.org/officeDocument/2006/relationships/image" Target="../media/image26.png"/><Relationship Id="rId6" Type="http://schemas.openxmlformats.org/officeDocument/2006/relationships/image" Target="../media/image29.svg"/><Relationship Id="rId5" Type="http://schemas.openxmlformats.org/officeDocument/2006/relationships/image" Target="../media/image28.png"/><Relationship Id="rId4" Type="http://schemas.openxmlformats.org/officeDocument/2006/relationships/image" Target="../media/image9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_rels/drawing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svg"/><Relationship Id="rId3" Type="http://schemas.openxmlformats.org/officeDocument/2006/relationships/image" Target="../media/image10.png"/><Relationship Id="rId7" Type="http://schemas.openxmlformats.org/officeDocument/2006/relationships/image" Target="../media/image18.png"/><Relationship Id="rId2" Type="http://schemas.openxmlformats.org/officeDocument/2006/relationships/image" Target="../media/image15.svg"/><Relationship Id="rId1" Type="http://schemas.openxmlformats.org/officeDocument/2006/relationships/image" Target="../media/image14.png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1.svg"/></Relationships>
</file>

<file path=ppt/diagrams/_rels/drawing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22.png"/><Relationship Id="rId7" Type="http://schemas.openxmlformats.org/officeDocument/2006/relationships/image" Target="../media/image12.png"/><Relationship Id="rId2" Type="http://schemas.openxmlformats.org/officeDocument/2006/relationships/image" Target="../media/image21.svg"/><Relationship Id="rId1" Type="http://schemas.openxmlformats.org/officeDocument/2006/relationships/image" Target="../media/image20.png"/><Relationship Id="rId6" Type="http://schemas.openxmlformats.org/officeDocument/2006/relationships/image" Target="../media/image25.svg"/><Relationship Id="rId5" Type="http://schemas.openxmlformats.org/officeDocument/2006/relationships/image" Target="../media/image24.png"/><Relationship Id="rId4" Type="http://schemas.openxmlformats.org/officeDocument/2006/relationships/image" Target="../media/image23.svg"/></Relationships>
</file>

<file path=ppt/diagrams/_rels/drawing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svg"/><Relationship Id="rId3" Type="http://schemas.openxmlformats.org/officeDocument/2006/relationships/image" Target="../media/image8.png"/><Relationship Id="rId7" Type="http://schemas.openxmlformats.org/officeDocument/2006/relationships/image" Target="../media/image30.png"/><Relationship Id="rId2" Type="http://schemas.openxmlformats.org/officeDocument/2006/relationships/image" Target="../media/image27.svg"/><Relationship Id="rId1" Type="http://schemas.openxmlformats.org/officeDocument/2006/relationships/image" Target="../media/image26.png"/><Relationship Id="rId6" Type="http://schemas.openxmlformats.org/officeDocument/2006/relationships/image" Target="../media/image29.svg"/><Relationship Id="rId5" Type="http://schemas.openxmlformats.org/officeDocument/2006/relationships/image" Target="../media/image28.png"/><Relationship Id="rId4" Type="http://schemas.openxmlformats.org/officeDocument/2006/relationships/image" Target="../media/image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6DE633B-43A9-439D-8FA6-A6E94A26E524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01FFED67-4934-4735-A8DC-5217ECDFFFEF}">
      <dgm:prSet custT="1"/>
      <dgm:spPr/>
      <dgm:t>
        <a:bodyPr/>
        <a:lstStyle/>
        <a:p>
          <a:r>
            <a:rPr lang="en-US" sz="2000"/>
            <a:t>• A force is a push or pull on an object.</a:t>
          </a:r>
        </a:p>
      </dgm:t>
    </dgm:pt>
    <dgm:pt modelId="{D38EAC8C-07F6-4180-9461-0DF2B25C6D21}" type="parTrans" cxnId="{8143CE71-79D1-4A73-A1E3-DADA7451EBE0}">
      <dgm:prSet/>
      <dgm:spPr/>
      <dgm:t>
        <a:bodyPr/>
        <a:lstStyle/>
        <a:p>
          <a:endParaRPr lang="en-US"/>
        </a:p>
      </dgm:t>
    </dgm:pt>
    <dgm:pt modelId="{BD911D78-3230-4B10-B730-A95735635ED8}" type="sibTrans" cxnId="{8143CE71-79D1-4A73-A1E3-DADA7451EBE0}">
      <dgm:prSet/>
      <dgm:spPr/>
      <dgm:t>
        <a:bodyPr/>
        <a:lstStyle/>
        <a:p>
          <a:endParaRPr lang="en-US"/>
        </a:p>
      </dgm:t>
    </dgm:pt>
    <dgm:pt modelId="{8865B781-E089-4EFE-A9F2-093835BBC1DE}">
      <dgm:prSet custT="1"/>
      <dgm:spPr/>
      <dgm:t>
        <a:bodyPr/>
        <a:lstStyle/>
        <a:p>
          <a:r>
            <a:rPr lang="en-US" sz="2000" dirty="0"/>
            <a:t>• Forces can start or stop motion or change direction.</a:t>
          </a:r>
        </a:p>
      </dgm:t>
    </dgm:pt>
    <dgm:pt modelId="{E520FBC4-B3DE-4B5C-9546-A0A1DE4DDBD0}" type="parTrans" cxnId="{44A4B302-B7E3-4B56-A2DB-479E311CE9D3}">
      <dgm:prSet/>
      <dgm:spPr/>
      <dgm:t>
        <a:bodyPr/>
        <a:lstStyle/>
        <a:p>
          <a:endParaRPr lang="en-US"/>
        </a:p>
      </dgm:t>
    </dgm:pt>
    <dgm:pt modelId="{C229308C-428C-4D7F-A69A-432FE8787946}" type="sibTrans" cxnId="{44A4B302-B7E3-4B56-A2DB-479E311CE9D3}">
      <dgm:prSet/>
      <dgm:spPr/>
      <dgm:t>
        <a:bodyPr/>
        <a:lstStyle/>
        <a:p>
          <a:endParaRPr lang="en-US"/>
        </a:p>
      </dgm:t>
    </dgm:pt>
    <dgm:pt modelId="{3AB97090-D849-463D-AD4E-5673051283D8}">
      <dgm:prSet custT="1"/>
      <dgm:spPr/>
      <dgm:t>
        <a:bodyPr/>
        <a:lstStyle/>
        <a:p>
          <a:r>
            <a:rPr lang="en-US" sz="2000"/>
            <a:t>• Examples: Kicking a ball, lifting a book, pulling a door open.</a:t>
          </a:r>
        </a:p>
      </dgm:t>
    </dgm:pt>
    <dgm:pt modelId="{77E5EBFE-A4A3-4AFD-97CD-FE7BA490AB4A}" type="parTrans" cxnId="{9720FE29-0DB1-4198-8077-4AACA604E76D}">
      <dgm:prSet/>
      <dgm:spPr/>
      <dgm:t>
        <a:bodyPr/>
        <a:lstStyle/>
        <a:p>
          <a:endParaRPr lang="en-US"/>
        </a:p>
      </dgm:t>
    </dgm:pt>
    <dgm:pt modelId="{9ECC5C24-AD60-430F-A0B0-35F647FB1FAB}" type="sibTrans" cxnId="{9720FE29-0DB1-4198-8077-4AACA604E76D}">
      <dgm:prSet/>
      <dgm:spPr/>
      <dgm:t>
        <a:bodyPr/>
        <a:lstStyle/>
        <a:p>
          <a:endParaRPr lang="en-US"/>
        </a:p>
      </dgm:t>
    </dgm:pt>
    <dgm:pt modelId="{F6986A9D-1EFE-456D-8264-B8A69F44C4B4}" type="pres">
      <dgm:prSet presAssocID="{36DE633B-43A9-439D-8FA6-A6E94A26E524}" presName="root" presStyleCnt="0">
        <dgm:presLayoutVars>
          <dgm:dir/>
          <dgm:resizeHandles val="exact"/>
        </dgm:presLayoutVars>
      </dgm:prSet>
      <dgm:spPr/>
    </dgm:pt>
    <dgm:pt modelId="{64852C84-D6DE-47ED-9E96-9CB9D89BA968}" type="pres">
      <dgm:prSet presAssocID="{01FFED67-4934-4735-A8DC-5217ECDFFFEF}" presName="compNode" presStyleCnt="0"/>
      <dgm:spPr/>
    </dgm:pt>
    <dgm:pt modelId="{A7445004-5E24-41D2-B3D5-F7D02DD774C3}" type="pres">
      <dgm:prSet presAssocID="{01FFED67-4934-4735-A8DC-5217ECDFFFEF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ransfer"/>
        </a:ext>
      </dgm:extLst>
    </dgm:pt>
    <dgm:pt modelId="{ABDFD748-A3F1-4AFF-9251-D90644BA6DFC}" type="pres">
      <dgm:prSet presAssocID="{01FFED67-4934-4735-A8DC-5217ECDFFFEF}" presName="spaceRect" presStyleCnt="0"/>
      <dgm:spPr/>
    </dgm:pt>
    <dgm:pt modelId="{BACF23CF-FC77-4C2E-B7F4-FFD1E0E67AB0}" type="pres">
      <dgm:prSet presAssocID="{01FFED67-4934-4735-A8DC-5217ECDFFFEF}" presName="textRect" presStyleLbl="revTx" presStyleIdx="0" presStyleCnt="3">
        <dgm:presLayoutVars>
          <dgm:chMax val="1"/>
          <dgm:chPref val="1"/>
        </dgm:presLayoutVars>
      </dgm:prSet>
      <dgm:spPr/>
    </dgm:pt>
    <dgm:pt modelId="{0E9B80FC-F949-4C76-A546-D762338D020A}" type="pres">
      <dgm:prSet presAssocID="{BD911D78-3230-4B10-B730-A95735635ED8}" presName="sibTrans" presStyleCnt="0"/>
      <dgm:spPr/>
    </dgm:pt>
    <dgm:pt modelId="{0985B5D1-4082-4F6D-80F5-8F4E7527230D}" type="pres">
      <dgm:prSet presAssocID="{8865B781-E089-4EFE-A9F2-093835BBC1DE}" presName="compNode" presStyleCnt="0"/>
      <dgm:spPr/>
    </dgm:pt>
    <dgm:pt modelId="{F12C22CD-400B-4DC1-B6A0-7A08699E82EE}" type="pres">
      <dgm:prSet presAssocID="{8865B781-E089-4EFE-A9F2-093835BBC1DE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vron Arrows"/>
        </a:ext>
      </dgm:extLst>
    </dgm:pt>
    <dgm:pt modelId="{B7DCACE3-8DF0-431E-BEE6-069550373298}" type="pres">
      <dgm:prSet presAssocID="{8865B781-E089-4EFE-A9F2-093835BBC1DE}" presName="spaceRect" presStyleCnt="0"/>
      <dgm:spPr/>
    </dgm:pt>
    <dgm:pt modelId="{75D30F0E-694C-4670-ADA7-CA6540B8DD73}" type="pres">
      <dgm:prSet presAssocID="{8865B781-E089-4EFE-A9F2-093835BBC1DE}" presName="textRect" presStyleLbl="revTx" presStyleIdx="1" presStyleCnt="3">
        <dgm:presLayoutVars>
          <dgm:chMax val="1"/>
          <dgm:chPref val="1"/>
        </dgm:presLayoutVars>
      </dgm:prSet>
      <dgm:spPr/>
    </dgm:pt>
    <dgm:pt modelId="{3F61507B-AD8A-4E29-ADE6-553840E9DFF3}" type="pres">
      <dgm:prSet presAssocID="{C229308C-428C-4D7F-A69A-432FE8787946}" presName="sibTrans" presStyleCnt="0"/>
      <dgm:spPr/>
    </dgm:pt>
    <dgm:pt modelId="{36AD2109-442D-4540-AC40-D2EAFB0B6F34}" type="pres">
      <dgm:prSet presAssocID="{3AB97090-D849-463D-AD4E-5673051283D8}" presName="compNode" presStyleCnt="0"/>
      <dgm:spPr/>
    </dgm:pt>
    <dgm:pt modelId="{2093A98F-9369-4EF9-8946-F5F0344B03DF}" type="pres">
      <dgm:prSet presAssocID="{3AB97090-D849-463D-AD4E-5673051283D8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port Balls"/>
        </a:ext>
      </dgm:extLst>
    </dgm:pt>
    <dgm:pt modelId="{979F098B-D977-4177-BB82-BF2098961064}" type="pres">
      <dgm:prSet presAssocID="{3AB97090-D849-463D-AD4E-5673051283D8}" presName="spaceRect" presStyleCnt="0"/>
      <dgm:spPr/>
    </dgm:pt>
    <dgm:pt modelId="{92D6D060-B4A8-46A5-8A47-E9E8109A834D}" type="pres">
      <dgm:prSet presAssocID="{3AB97090-D849-463D-AD4E-5673051283D8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44A4B302-B7E3-4B56-A2DB-479E311CE9D3}" srcId="{36DE633B-43A9-439D-8FA6-A6E94A26E524}" destId="{8865B781-E089-4EFE-A9F2-093835BBC1DE}" srcOrd="1" destOrd="0" parTransId="{E520FBC4-B3DE-4B5C-9546-A0A1DE4DDBD0}" sibTransId="{C229308C-428C-4D7F-A69A-432FE8787946}"/>
    <dgm:cxn modelId="{AA10F503-3B0F-448E-AA5D-B1825DB63982}" type="presOf" srcId="{3AB97090-D849-463D-AD4E-5673051283D8}" destId="{92D6D060-B4A8-46A5-8A47-E9E8109A834D}" srcOrd="0" destOrd="0" presId="urn:microsoft.com/office/officeart/2018/2/layout/IconLabelList"/>
    <dgm:cxn modelId="{99C26F14-2718-4F40-9E65-CD574891CF7B}" type="presOf" srcId="{01FFED67-4934-4735-A8DC-5217ECDFFFEF}" destId="{BACF23CF-FC77-4C2E-B7F4-FFD1E0E67AB0}" srcOrd="0" destOrd="0" presId="urn:microsoft.com/office/officeart/2018/2/layout/IconLabelList"/>
    <dgm:cxn modelId="{9720FE29-0DB1-4198-8077-4AACA604E76D}" srcId="{36DE633B-43A9-439D-8FA6-A6E94A26E524}" destId="{3AB97090-D849-463D-AD4E-5673051283D8}" srcOrd="2" destOrd="0" parTransId="{77E5EBFE-A4A3-4AFD-97CD-FE7BA490AB4A}" sibTransId="{9ECC5C24-AD60-430F-A0B0-35F647FB1FAB}"/>
    <dgm:cxn modelId="{8143CE71-79D1-4A73-A1E3-DADA7451EBE0}" srcId="{36DE633B-43A9-439D-8FA6-A6E94A26E524}" destId="{01FFED67-4934-4735-A8DC-5217ECDFFFEF}" srcOrd="0" destOrd="0" parTransId="{D38EAC8C-07F6-4180-9461-0DF2B25C6D21}" sibTransId="{BD911D78-3230-4B10-B730-A95735635ED8}"/>
    <dgm:cxn modelId="{FD8553AA-4BB8-4643-B66E-B9A394D32655}" type="presOf" srcId="{36DE633B-43A9-439D-8FA6-A6E94A26E524}" destId="{F6986A9D-1EFE-456D-8264-B8A69F44C4B4}" srcOrd="0" destOrd="0" presId="urn:microsoft.com/office/officeart/2018/2/layout/IconLabelList"/>
    <dgm:cxn modelId="{470403E5-5D32-4EE9-A344-3A1F974CE7F8}" type="presOf" srcId="{8865B781-E089-4EFE-A9F2-093835BBC1DE}" destId="{75D30F0E-694C-4670-ADA7-CA6540B8DD73}" srcOrd="0" destOrd="0" presId="urn:microsoft.com/office/officeart/2018/2/layout/IconLabelList"/>
    <dgm:cxn modelId="{57B20A60-3ABD-420A-B28A-458242B437CF}" type="presParOf" srcId="{F6986A9D-1EFE-456D-8264-B8A69F44C4B4}" destId="{64852C84-D6DE-47ED-9E96-9CB9D89BA968}" srcOrd="0" destOrd="0" presId="urn:microsoft.com/office/officeart/2018/2/layout/IconLabelList"/>
    <dgm:cxn modelId="{99BDA118-BC7B-4371-B05F-0F694335DBA8}" type="presParOf" srcId="{64852C84-D6DE-47ED-9E96-9CB9D89BA968}" destId="{A7445004-5E24-41D2-B3D5-F7D02DD774C3}" srcOrd="0" destOrd="0" presId="urn:microsoft.com/office/officeart/2018/2/layout/IconLabelList"/>
    <dgm:cxn modelId="{501C7E41-D580-4BFE-81E7-780B137A7C20}" type="presParOf" srcId="{64852C84-D6DE-47ED-9E96-9CB9D89BA968}" destId="{ABDFD748-A3F1-4AFF-9251-D90644BA6DFC}" srcOrd="1" destOrd="0" presId="urn:microsoft.com/office/officeart/2018/2/layout/IconLabelList"/>
    <dgm:cxn modelId="{A200E876-B8B5-4A11-8D0A-83704C7DCA8F}" type="presParOf" srcId="{64852C84-D6DE-47ED-9E96-9CB9D89BA968}" destId="{BACF23CF-FC77-4C2E-B7F4-FFD1E0E67AB0}" srcOrd="2" destOrd="0" presId="urn:microsoft.com/office/officeart/2018/2/layout/IconLabelList"/>
    <dgm:cxn modelId="{D9CA3A94-3A8B-4CC0-BACA-1C438A7BBDD9}" type="presParOf" srcId="{F6986A9D-1EFE-456D-8264-B8A69F44C4B4}" destId="{0E9B80FC-F949-4C76-A546-D762338D020A}" srcOrd="1" destOrd="0" presId="urn:microsoft.com/office/officeart/2018/2/layout/IconLabelList"/>
    <dgm:cxn modelId="{0702BF96-724E-47B5-8C62-14823CE7EF1C}" type="presParOf" srcId="{F6986A9D-1EFE-456D-8264-B8A69F44C4B4}" destId="{0985B5D1-4082-4F6D-80F5-8F4E7527230D}" srcOrd="2" destOrd="0" presId="urn:microsoft.com/office/officeart/2018/2/layout/IconLabelList"/>
    <dgm:cxn modelId="{BCC5AF36-D2F0-49E6-A3D4-5F17367471E3}" type="presParOf" srcId="{0985B5D1-4082-4F6D-80F5-8F4E7527230D}" destId="{F12C22CD-400B-4DC1-B6A0-7A08699E82EE}" srcOrd="0" destOrd="0" presId="urn:microsoft.com/office/officeart/2018/2/layout/IconLabelList"/>
    <dgm:cxn modelId="{7CDE6EA3-A3E5-4C2D-BF99-DDF494DEE407}" type="presParOf" srcId="{0985B5D1-4082-4F6D-80F5-8F4E7527230D}" destId="{B7DCACE3-8DF0-431E-BEE6-069550373298}" srcOrd="1" destOrd="0" presId="urn:microsoft.com/office/officeart/2018/2/layout/IconLabelList"/>
    <dgm:cxn modelId="{DC72B500-0830-46E5-A6EA-B48E261A093C}" type="presParOf" srcId="{0985B5D1-4082-4F6D-80F5-8F4E7527230D}" destId="{75D30F0E-694C-4670-ADA7-CA6540B8DD73}" srcOrd="2" destOrd="0" presId="urn:microsoft.com/office/officeart/2018/2/layout/IconLabelList"/>
    <dgm:cxn modelId="{B3020294-1272-46FB-B7C1-C04BC3C280B4}" type="presParOf" srcId="{F6986A9D-1EFE-456D-8264-B8A69F44C4B4}" destId="{3F61507B-AD8A-4E29-ADE6-553840E9DFF3}" srcOrd="3" destOrd="0" presId="urn:microsoft.com/office/officeart/2018/2/layout/IconLabelList"/>
    <dgm:cxn modelId="{A0A920EC-E2D1-4111-B157-A96B09448FF4}" type="presParOf" srcId="{F6986A9D-1EFE-456D-8264-B8A69F44C4B4}" destId="{36AD2109-442D-4540-AC40-D2EAFB0B6F34}" srcOrd="4" destOrd="0" presId="urn:microsoft.com/office/officeart/2018/2/layout/IconLabelList"/>
    <dgm:cxn modelId="{3ED395AF-B5ED-4A99-AA56-ECC1B3A5C0B1}" type="presParOf" srcId="{36AD2109-442D-4540-AC40-D2EAFB0B6F34}" destId="{2093A98F-9369-4EF9-8946-F5F0344B03DF}" srcOrd="0" destOrd="0" presId="urn:microsoft.com/office/officeart/2018/2/layout/IconLabelList"/>
    <dgm:cxn modelId="{C38FE41B-B736-415D-A8C0-892E92DF5FD4}" type="presParOf" srcId="{36AD2109-442D-4540-AC40-D2EAFB0B6F34}" destId="{979F098B-D977-4177-BB82-BF2098961064}" srcOrd="1" destOrd="0" presId="urn:microsoft.com/office/officeart/2018/2/layout/IconLabelList"/>
    <dgm:cxn modelId="{45EE340F-4A3F-46BB-AF75-9BF34FA7D13E}" type="presParOf" srcId="{36AD2109-442D-4540-AC40-D2EAFB0B6F34}" destId="{92D6D060-B4A8-46A5-8A47-E9E8109A834D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6C1D05D-0300-493E-876F-17CE2BCC64B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48F3D79-D9CC-41F4-9ADA-4F453276AADB}">
      <dgm:prSet/>
      <dgm:spPr/>
      <dgm:t>
        <a:bodyPr/>
        <a:lstStyle/>
        <a:p>
          <a:pPr algn="ctr"/>
          <a:r>
            <a:rPr lang="en-US" dirty="0">
              <a:latin typeface="Amasis MT Pro" panose="02040504050005020304" pitchFamily="18" charset="0"/>
            </a:rPr>
            <a:t>Contact Force</a:t>
          </a:r>
        </a:p>
      </dgm:t>
    </dgm:pt>
    <dgm:pt modelId="{C014DDF6-26F6-4D35-BFFD-E469B3BEAF36}" type="parTrans" cxnId="{9349DC77-FCCF-4F94-A297-8B04CF57C917}">
      <dgm:prSet/>
      <dgm:spPr/>
      <dgm:t>
        <a:bodyPr/>
        <a:lstStyle/>
        <a:p>
          <a:pPr algn="ctr"/>
          <a:endParaRPr lang="en-US"/>
        </a:p>
      </dgm:t>
    </dgm:pt>
    <dgm:pt modelId="{A2578054-18B3-44A1-B84E-A249EB5A70BA}" type="sibTrans" cxnId="{9349DC77-FCCF-4F94-A297-8B04CF57C917}">
      <dgm:prSet/>
      <dgm:spPr/>
      <dgm:t>
        <a:bodyPr/>
        <a:lstStyle/>
        <a:p>
          <a:pPr algn="ctr"/>
          <a:endParaRPr lang="en-US"/>
        </a:p>
      </dgm:t>
    </dgm:pt>
    <dgm:pt modelId="{386929E7-C0D8-4C89-B96D-CE5FECD93D11}">
      <dgm:prSet/>
      <dgm:spPr/>
      <dgm:t>
        <a:bodyPr/>
        <a:lstStyle/>
        <a:p>
          <a:pPr algn="ctr"/>
          <a:r>
            <a:rPr lang="en-US" dirty="0">
              <a:latin typeface="Amasis MT Pro" panose="02040504050005020304" pitchFamily="18" charset="0"/>
            </a:rPr>
            <a:t>Non-contact Force</a:t>
          </a:r>
        </a:p>
      </dgm:t>
    </dgm:pt>
    <dgm:pt modelId="{F1F02CEE-C738-4236-B8D0-A1B26C0A37C2}" type="parTrans" cxnId="{D5308AEA-CED2-4637-973D-1FE71255DFBF}">
      <dgm:prSet/>
      <dgm:spPr/>
      <dgm:t>
        <a:bodyPr/>
        <a:lstStyle/>
        <a:p>
          <a:pPr algn="ctr"/>
          <a:endParaRPr lang="en-US"/>
        </a:p>
      </dgm:t>
    </dgm:pt>
    <dgm:pt modelId="{E03A8EA9-B539-491D-B3EB-A971994EA68C}" type="sibTrans" cxnId="{D5308AEA-CED2-4637-973D-1FE71255DFBF}">
      <dgm:prSet/>
      <dgm:spPr/>
      <dgm:t>
        <a:bodyPr/>
        <a:lstStyle/>
        <a:p>
          <a:pPr algn="ctr"/>
          <a:endParaRPr lang="en-US"/>
        </a:p>
      </dgm:t>
    </dgm:pt>
    <dgm:pt modelId="{2E96E1A3-2CEF-402C-A07F-AA8E35C54978}" type="pres">
      <dgm:prSet presAssocID="{C6C1D05D-0300-493E-876F-17CE2BCC64B4}" presName="linear" presStyleCnt="0">
        <dgm:presLayoutVars>
          <dgm:animLvl val="lvl"/>
          <dgm:resizeHandles val="exact"/>
        </dgm:presLayoutVars>
      </dgm:prSet>
      <dgm:spPr/>
    </dgm:pt>
    <dgm:pt modelId="{4F5BF121-BF02-4108-9137-C16B8692B17F}" type="pres">
      <dgm:prSet presAssocID="{048F3D79-D9CC-41F4-9ADA-4F453276AADB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21EF9CF4-BB13-493C-910C-5D08B720AB7F}" type="pres">
      <dgm:prSet presAssocID="{A2578054-18B3-44A1-B84E-A249EB5A70BA}" presName="spacer" presStyleCnt="0"/>
      <dgm:spPr/>
    </dgm:pt>
    <dgm:pt modelId="{B533D050-D7E8-4BCE-9C33-03A866885FE8}" type="pres">
      <dgm:prSet presAssocID="{386929E7-C0D8-4C89-B96D-CE5FECD93D11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E0722220-5599-4D7B-B107-0924F95A40E0}" type="presOf" srcId="{386929E7-C0D8-4C89-B96D-CE5FECD93D11}" destId="{B533D050-D7E8-4BCE-9C33-03A866885FE8}" srcOrd="0" destOrd="0" presId="urn:microsoft.com/office/officeart/2005/8/layout/vList2"/>
    <dgm:cxn modelId="{C104CF27-E941-4871-A423-529026C2DFB5}" type="presOf" srcId="{048F3D79-D9CC-41F4-9ADA-4F453276AADB}" destId="{4F5BF121-BF02-4108-9137-C16B8692B17F}" srcOrd="0" destOrd="0" presId="urn:microsoft.com/office/officeart/2005/8/layout/vList2"/>
    <dgm:cxn modelId="{9349DC77-FCCF-4F94-A297-8B04CF57C917}" srcId="{C6C1D05D-0300-493E-876F-17CE2BCC64B4}" destId="{048F3D79-D9CC-41F4-9ADA-4F453276AADB}" srcOrd="0" destOrd="0" parTransId="{C014DDF6-26F6-4D35-BFFD-E469B3BEAF36}" sibTransId="{A2578054-18B3-44A1-B84E-A249EB5A70BA}"/>
    <dgm:cxn modelId="{C78B93B4-1CFE-4DCB-8212-9CBBFB132E51}" type="presOf" srcId="{C6C1D05D-0300-493E-876F-17CE2BCC64B4}" destId="{2E96E1A3-2CEF-402C-A07F-AA8E35C54978}" srcOrd="0" destOrd="0" presId="urn:microsoft.com/office/officeart/2005/8/layout/vList2"/>
    <dgm:cxn modelId="{D5308AEA-CED2-4637-973D-1FE71255DFBF}" srcId="{C6C1D05D-0300-493E-876F-17CE2BCC64B4}" destId="{386929E7-C0D8-4C89-B96D-CE5FECD93D11}" srcOrd="1" destOrd="0" parTransId="{F1F02CEE-C738-4236-B8D0-A1B26C0A37C2}" sibTransId="{E03A8EA9-B539-491D-B3EB-A971994EA68C}"/>
    <dgm:cxn modelId="{A15B3419-FE24-4BDE-A860-656A27DE284D}" type="presParOf" srcId="{2E96E1A3-2CEF-402C-A07F-AA8E35C54978}" destId="{4F5BF121-BF02-4108-9137-C16B8692B17F}" srcOrd="0" destOrd="0" presId="urn:microsoft.com/office/officeart/2005/8/layout/vList2"/>
    <dgm:cxn modelId="{5FBA9271-6677-45F3-A82D-D16871B4C052}" type="presParOf" srcId="{2E96E1A3-2CEF-402C-A07F-AA8E35C54978}" destId="{21EF9CF4-BB13-493C-910C-5D08B720AB7F}" srcOrd="1" destOrd="0" presId="urn:microsoft.com/office/officeart/2005/8/layout/vList2"/>
    <dgm:cxn modelId="{1DE23F65-65B9-4F25-9DDC-DD127E7C074E}" type="presParOf" srcId="{2E96E1A3-2CEF-402C-A07F-AA8E35C54978}" destId="{B533D050-D7E8-4BCE-9C33-03A866885FE8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7D8E4A0-3BEC-4DBC-8916-6B29F128989F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CADD49F4-E149-4B08-B3AD-8A38F2108827}">
      <dgm:prSet/>
      <dgm:spPr/>
      <dgm:t>
        <a:bodyPr/>
        <a:lstStyle/>
        <a:p>
          <a:pPr>
            <a:defRPr cap="all"/>
          </a:pPr>
          <a:r>
            <a:rPr lang="en-US"/>
            <a:t>• Motion is a change in an object's position over time.</a:t>
          </a:r>
        </a:p>
      </dgm:t>
    </dgm:pt>
    <dgm:pt modelId="{9F5D429D-957F-4E0B-9F00-0B9B96AD94D7}" type="parTrans" cxnId="{6379ED16-97BB-4B8B-9284-F666C790D348}">
      <dgm:prSet/>
      <dgm:spPr/>
      <dgm:t>
        <a:bodyPr/>
        <a:lstStyle/>
        <a:p>
          <a:endParaRPr lang="en-US"/>
        </a:p>
      </dgm:t>
    </dgm:pt>
    <dgm:pt modelId="{C900751F-AF9C-43AC-8182-786683444633}" type="sibTrans" cxnId="{6379ED16-97BB-4B8B-9284-F666C790D348}">
      <dgm:prSet/>
      <dgm:spPr/>
      <dgm:t>
        <a:bodyPr/>
        <a:lstStyle/>
        <a:p>
          <a:endParaRPr lang="en-US"/>
        </a:p>
      </dgm:t>
    </dgm:pt>
    <dgm:pt modelId="{03717838-240B-4AB2-8DD4-AAA0ACC9196B}">
      <dgm:prSet/>
      <dgm:spPr/>
      <dgm:t>
        <a:bodyPr/>
        <a:lstStyle/>
        <a:p>
          <a:pPr>
            <a:defRPr cap="all"/>
          </a:pPr>
          <a:r>
            <a:rPr lang="en-US"/>
            <a:t>• Described by speed, direction, and distance.</a:t>
          </a:r>
        </a:p>
      </dgm:t>
    </dgm:pt>
    <dgm:pt modelId="{A7317FB1-91C8-42CB-A1A3-9CA5BF5310D4}" type="parTrans" cxnId="{0B1CAA5C-CDE5-4306-9E0D-A669182284A1}">
      <dgm:prSet/>
      <dgm:spPr/>
      <dgm:t>
        <a:bodyPr/>
        <a:lstStyle/>
        <a:p>
          <a:endParaRPr lang="en-US"/>
        </a:p>
      </dgm:t>
    </dgm:pt>
    <dgm:pt modelId="{242A1CF3-3478-4DAB-8F75-C978E9582401}" type="sibTrans" cxnId="{0B1CAA5C-CDE5-4306-9E0D-A669182284A1}">
      <dgm:prSet/>
      <dgm:spPr/>
      <dgm:t>
        <a:bodyPr/>
        <a:lstStyle/>
        <a:p>
          <a:endParaRPr lang="en-US"/>
        </a:p>
      </dgm:t>
    </dgm:pt>
    <dgm:pt modelId="{38BD6396-066D-4727-AF7B-6AED92E253AF}">
      <dgm:prSet/>
      <dgm:spPr/>
      <dgm:t>
        <a:bodyPr/>
        <a:lstStyle/>
        <a:p>
          <a:pPr>
            <a:defRPr cap="all"/>
          </a:pPr>
          <a:r>
            <a:rPr lang="en-US"/>
            <a:t>• Examples: A bike moving, a ball rolling, a bird flying.</a:t>
          </a:r>
        </a:p>
      </dgm:t>
    </dgm:pt>
    <dgm:pt modelId="{FCB784D3-6B8B-437A-A1D6-BD08A6783867}" type="parTrans" cxnId="{A7D7406C-BA27-4549-8294-291E5172D548}">
      <dgm:prSet/>
      <dgm:spPr/>
      <dgm:t>
        <a:bodyPr/>
        <a:lstStyle/>
        <a:p>
          <a:endParaRPr lang="en-US"/>
        </a:p>
      </dgm:t>
    </dgm:pt>
    <dgm:pt modelId="{7B6A5AF0-5F59-4266-BB45-1A7910D0B358}" type="sibTrans" cxnId="{A7D7406C-BA27-4549-8294-291E5172D548}">
      <dgm:prSet/>
      <dgm:spPr/>
      <dgm:t>
        <a:bodyPr/>
        <a:lstStyle/>
        <a:p>
          <a:endParaRPr lang="en-US"/>
        </a:p>
      </dgm:t>
    </dgm:pt>
    <dgm:pt modelId="{479186BD-7E25-4169-9ACF-34AB867A5F32}" type="pres">
      <dgm:prSet presAssocID="{F7D8E4A0-3BEC-4DBC-8916-6B29F128989F}" presName="root" presStyleCnt="0">
        <dgm:presLayoutVars>
          <dgm:dir/>
          <dgm:resizeHandles val="exact"/>
        </dgm:presLayoutVars>
      </dgm:prSet>
      <dgm:spPr/>
    </dgm:pt>
    <dgm:pt modelId="{1444A81F-82BE-4A32-A68F-549AD9D27C6C}" type="pres">
      <dgm:prSet presAssocID="{CADD49F4-E149-4B08-B3AD-8A38F2108827}" presName="compNode" presStyleCnt="0"/>
      <dgm:spPr/>
    </dgm:pt>
    <dgm:pt modelId="{EB789B04-85EB-4C1E-8DA1-9A8D86D57049}" type="pres">
      <dgm:prSet presAssocID="{CADD49F4-E149-4B08-B3AD-8A38F2108827}" presName="iconBgRect" presStyleLbl="bgShp" presStyleIdx="0" presStyleCnt="3"/>
      <dgm:spPr/>
    </dgm:pt>
    <dgm:pt modelId="{72456DB5-8113-420C-8071-1F92684BE3E2}" type="pres">
      <dgm:prSet presAssocID="{CADD49F4-E149-4B08-B3AD-8A38F2108827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vron Arrows"/>
        </a:ext>
      </dgm:extLst>
    </dgm:pt>
    <dgm:pt modelId="{2E9CEFD7-D6F8-4099-AD8E-D2FC84872D06}" type="pres">
      <dgm:prSet presAssocID="{CADD49F4-E149-4B08-B3AD-8A38F2108827}" presName="spaceRect" presStyleCnt="0"/>
      <dgm:spPr/>
    </dgm:pt>
    <dgm:pt modelId="{C8B375E6-6159-4D36-AC62-B7607B6BCC84}" type="pres">
      <dgm:prSet presAssocID="{CADD49F4-E149-4B08-B3AD-8A38F2108827}" presName="textRect" presStyleLbl="revTx" presStyleIdx="0" presStyleCnt="3">
        <dgm:presLayoutVars>
          <dgm:chMax val="1"/>
          <dgm:chPref val="1"/>
        </dgm:presLayoutVars>
      </dgm:prSet>
      <dgm:spPr/>
    </dgm:pt>
    <dgm:pt modelId="{7388855C-EF40-4DB9-8C89-57AD8D3419BB}" type="pres">
      <dgm:prSet presAssocID="{C900751F-AF9C-43AC-8182-786683444633}" presName="sibTrans" presStyleCnt="0"/>
      <dgm:spPr/>
    </dgm:pt>
    <dgm:pt modelId="{E05E9D90-4990-4174-A792-DF180AFEB93C}" type="pres">
      <dgm:prSet presAssocID="{03717838-240B-4AB2-8DD4-AAA0ACC9196B}" presName="compNode" presStyleCnt="0"/>
      <dgm:spPr/>
    </dgm:pt>
    <dgm:pt modelId="{1244B84B-5F8F-4241-9D07-85E30473846F}" type="pres">
      <dgm:prSet presAssocID="{03717838-240B-4AB2-8DD4-AAA0ACC9196B}" presName="iconBgRect" presStyleLbl="bgShp" presStyleIdx="1" presStyleCnt="3"/>
      <dgm:spPr/>
    </dgm:pt>
    <dgm:pt modelId="{07FC346A-E756-4BF3-A8B2-F32C83854AA3}" type="pres">
      <dgm:prSet presAssocID="{03717838-240B-4AB2-8DD4-AAA0ACC9196B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peed Bump"/>
        </a:ext>
      </dgm:extLst>
    </dgm:pt>
    <dgm:pt modelId="{E7C59D42-56D2-4916-8C1F-FF5669F2BA8C}" type="pres">
      <dgm:prSet presAssocID="{03717838-240B-4AB2-8DD4-AAA0ACC9196B}" presName="spaceRect" presStyleCnt="0"/>
      <dgm:spPr/>
    </dgm:pt>
    <dgm:pt modelId="{3BE0BD79-5892-4F1A-805C-F8F16A372B13}" type="pres">
      <dgm:prSet presAssocID="{03717838-240B-4AB2-8DD4-AAA0ACC9196B}" presName="textRect" presStyleLbl="revTx" presStyleIdx="1" presStyleCnt="3">
        <dgm:presLayoutVars>
          <dgm:chMax val="1"/>
          <dgm:chPref val="1"/>
        </dgm:presLayoutVars>
      </dgm:prSet>
      <dgm:spPr/>
    </dgm:pt>
    <dgm:pt modelId="{A91C7485-4D82-4F21-9CA7-BB00AD8153AD}" type="pres">
      <dgm:prSet presAssocID="{242A1CF3-3478-4DAB-8F75-C978E9582401}" presName="sibTrans" presStyleCnt="0"/>
      <dgm:spPr/>
    </dgm:pt>
    <dgm:pt modelId="{C9222D61-9FBF-4611-8DF2-7CBBCA489B63}" type="pres">
      <dgm:prSet presAssocID="{38BD6396-066D-4727-AF7B-6AED92E253AF}" presName="compNode" presStyleCnt="0"/>
      <dgm:spPr/>
    </dgm:pt>
    <dgm:pt modelId="{8D772012-EF9D-4C05-B415-3BEB628FA360}" type="pres">
      <dgm:prSet presAssocID="{38BD6396-066D-4727-AF7B-6AED92E253AF}" presName="iconBgRect" presStyleLbl="bgShp" presStyleIdx="2" presStyleCnt="3"/>
      <dgm:spPr/>
    </dgm:pt>
    <dgm:pt modelId="{049FBD8D-CF83-4FAB-A927-F9532481C7A3}" type="pres">
      <dgm:prSet presAssocID="{38BD6396-066D-4727-AF7B-6AED92E253AF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ike"/>
        </a:ext>
      </dgm:extLst>
    </dgm:pt>
    <dgm:pt modelId="{53BE742F-50CB-4E98-9F84-E3A6F44E097D}" type="pres">
      <dgm:prSet presAssocID="{38BD6396-066D-4727-AF7B-6AED92E253AF}" presName="spaceRect" presStyleCnt="0"/>
      <dgm:spPr/>
    </dgm:pt>
    <dgm:pt modelId="{40D32BD6-67B0-4F3F-BECB-9DE22A27025C}" type="pres">
      <dgm:prSet presAssocID="{38BD6396-066D-4727-AF7B-6AED92E253AF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6379ED16-97BB-4B8B-9284-F666C790D348}" srcId="{F7D8E4A0-3BEC-4DBC-8916-6B29F128989F}" destId="{CADD49F4-E149-4B08-B3AD-8A38F2108827}" srcOrd="0" destOrd="0" parTransId="{9F5D429D-957F-4E0B-9F00-0B9B96AD94D7}" sibTransId="{C900751F-AF9C-43AC-8182-786683444633}"/>
    <dgm:cxn modelId="{0B1CAA5C-CDE5-4306-9E0D-A669182284A1}" srcId="{F7D8E4A0-3BEC-4DBC-8916-6B29F128989F}" destId="{03717838-240B-4AB2-8DD4-AAA0ACC9196B}" srcOrd="1" destOrd="0" parTransId="{A7317FB1-91C8-42CB-A1A3-9CA5BF5310D4}" sibTransId="{242A1CF3-3478-4DAB-8F75-C978E9582401}"/>
    <dgm:cxn modelId="{A7D7406C-BA27-4549-8294-291E5172D548}" srcId="{F7D8E4A0-3BEC-4DBC-8916-6B29F128989F}" destId="{38BD6396-066D-4727-AF7B-6AED92E253AF}" srcOrd="2" destOrd="0" parTransId="{FCB784D3-6B8B-437A-A1D6-BD08A6783867}" sibTransId="{7B6A5AF0-5F59-4266-BB45-1A7910D0B358}"/>
    <dgm:cxn modelId="{FAF0FC74-278B-4007-86D3-386F93927137}" type="presOf" srcId="{38BD6396-066D-4727-AF7B-6AED92E253AF}" destId="{40D32BD6-67B0-4F3F-BECB-9DE22A27025C}" srcOrd="0" destOrd="0" presId="urn:microsoft.com/office/officeart/2018/5/layout/IconCircleLabelList"/>
    <dgm:cxn modelId="{0E61DDCB-27E7-4D03-8218-7D8FBFADB1DD}" type="presOf" srcId="{CADD49F4-E149-4B08-B3AD-8A38F2108827}" destId="{C8B375E6-6159-4D36-AC62-B7607B6BCC84}" srcOrd="0" destOrd="0" presId="urn:microsoft.com/office/officeart/2018/5/layout/IconCircleLabelList"/>
    <dgm:cxn modelId="{DA46A5E4-2D2F-4E7C-83AE-FE10CCC9702F}" type="presOf" srcId="{F7D8E4A0-3BEC-4DBC-8916-6B29F128989F}" destId="{479186BD-7E25-4169-9ACF-34AB867A5F32}" srcOrd="0" destOrd="0" presId="urn:microsoft.com/office/officeart/2018/5/layout/IconCircleLabelList"/>
    <dgm:cxn modelId="{2B5AC1FD-B845-4C11-9D78-63AFC2485EE7}" type="presOf" srcId="{03717838-240B-4AB2-8DD4-AAA0ACC9196B}" destId="{3BE0BD79-5892-4F1A-805C-F8F16A372B13}" srcOrd="0" destOrd="0" presId="urn:microsoft.com/office/officeart/2018/5/layout/IconCircleLabelList"/>
    <dgm:cxn modelId="{FEB6C8A1-3DBF-4CAA-A7D1-F7E5D1149F5F}" type="presParOf" srcId="{479186BD-7E25-4169-9ACF-34AB867A5F32}" destId="{1444A81F-82BE-4A32-A68F-549AD9D27C6C}" srcOrd="0" destOrd="0" presId="urn:microsoft.com/office/officeart/2018/5/layout/IconCircleLabelList"/>
    <dgm:cxn modelId="{DADDECDF-257C-4A3C-9D3C-ED237FF9B6D3}" type="presParOf" srcId="{1444A81F-82BE-4A32-A68F-549AD9D27C6C}" destId="{EB789B04-85EB-4C1E-8DA1-9A8D86D57049}" srcOrd="0" destOrd="0" presId="urn:microsoft.com/office/officeart/2018/5/layout/IconCircleLabelList"/>
    <dgm:cxn modelId="{CC5F10E0-F081-48CC-9958-F7116B36B605}" type="presParOf" srcId="{1444A81F-82BE-4A32-A68F-549AD9D27C6C}" destId="{72456DB5-8113-420C-8071-1F92684BE3E2}" srcOrd="1" destOrd="0" presId="urn:microsoft.com/office/officeart/2018/5/layout/IconCircleLabelList"/>
    <dgm:cxn modelId="{A8ECFD8C-07D3-4E19-B6C4-535DCF6A4B47}" type="presParOf" srcId="{1444A81F-82BE-4A32-A68F-549AD9D27C6C}" destId="{2E9CEFD7-D6F8-4099-AD8E-D2FC84872D06}" srcOrd="2" destOrd="0" presId="urn:microsoft.com/office/officeart/2018/5/layout/IconCircleLabelList"/>
    <dgm:cxn modelId="{6BDE3C5E-BAB4-4F2B-AACD-04E755B2B35C}" type="presParOf" srcId="{1444A81F-82BE-4A32-A68F-549AD9D27C6C}" destId="{C8B375E6-6159-4D36-AC62-B7607B6BCC84}" srcOrd="3" destOrd="0" presId="urn:microsoft.com/office/officeart/2018/5/layout/IconCircleLabelList"/>
    <dgm:cxn modelId="{CB142288-1EB5-445B-BB85-54B6060C12DA}" type="presParOf" srcId="{479186BD-7E25-4169-9ACF-34AB867A5F32}" destId="{7388855C-EF40-4DB9-8C89-57AD8D3419BB}" srcOrd="1" destOrd="0" presId="urn:microsoft.com/office/officeart/2018/5/layout/IconCircleLabelList"/>
    <dgm:cxn modelId="{C05CE3AA-E527-41B9-822B-D743C81DA1DB}" type="presParOf" srcId="{479186BD-7E25-4169-9ACF-34AB867A5F32}" destId="{E05E9D90-4990-4174-A792-DF180AFEB93C}" srcOrd="2" destOrd="0" presId="urn:microsoft.com/office/officeart/2018/5/layout/IconCircleLabelList"/>
    <dgm:cxn modelId="{80DF8526-1AD9-4D85-A861-E6B5EEEA30A3}" type="presParOf" srcId="{E05E9D90-4990-4174-A792-DF180AFEB93C}" destId="{1244B84B-5F8F-4241-9D07-85E30473846F}" srcOrd="0" destOrd="0" presId="urn:microsoft.com/office/officeart/2018/5/layout/IconCircleLabelList"/>
    <dgm:cxn modelId="{8AD0ACE5-FE6C-42DF-851F-9352D7F9B305}" type="presParOf" srcId="{E05E9D90-4990-4174-A792-DF180AFEB93C}" destId="{07FC346A-E756-4BF3-A8B2-F32C83854AA3}" srcOrd="1" destOrd="0" presId="urn:microsoft.com/office/officeart/2018/5/layout/IconCircleLabelList"/>
    <dgm:cxn modelId="{066DD471-1D2C-4C41-867C-D0F95C1D9A3D}" type="presParOf" srcId="{E05E9D90-4990-4174-A792-DF180AFEB93C}" destId="{E7C59D42-56D2-4916-8C1F-FF5669F2BA8C}" srcOrd="2" destOrd="0" presId="urn:microsoft.com/office/officeart/2018/5/layout/IconCircleLabelList"/>
    <dgm:cxn modelId="{8CAC1C44-43DA-47F7-A0B7-5FFA52B53AA7}" type="presParOf" srcId="{E05E9D90-4990-4174-A792-DF180AFEB93C}" destId="{3BE0BD79-5892-4F1A-805C-F8F16A372B13}" srcOrd="3" destOrd="0" presId="urn:microsoft.com/office/officeart/2018/5/layout/IconCircleLabelList"/>
    <dgm:cxn modelId="{54E6B9AD-5FFB-4508-86EE-D9DBD10CC142}" type="presParOf" srcId="{479186BD-7E25-4169-9ACF-34AB867A5F32}" destId="{A91C7485-4D82-4F21-9CA7-BB00AD8153AD}" srcOrd="3" destOrd="0" presId="urn:microsoft.com/office/officeart/2018/5/layout/IconCircleLabelList"/>
    <dgm:cxn modelId="{EED78FD6-B094-48C8-90DE-53F06B1AC9BD}" type="presParOf" srcId="{479186BD-7E25-4169-9ACF-34AB867A5F32}" destId="{C9222D61-9FBF-4611-8DF2-7CBBCA489B63}" srcOrd="4" destOrd="0" presId="urn:microsoft.com/office/officeart/2018/5/layout/IconCircleLabelList"/>
    <dgm:cxn modelId="{69FC30DE-4090-408B-B5C2-1E88013C864B}" type="presParOf" srcId="{C9222D61-9FBF-4611-8DF2-7CBBCA489B63}" destId="{8D772012-EF9D-4C05-B415-3BEB628FA360}" srcOrd="0" destOrd="0" presId="urn:microsoft.com/office/officeart/2018/5/layout/IconCircleLabelList"/>
    <dgm:cxn modelId="{7F72DE02-CB72-46FE-BEE6-C7F7AB876D9D}" type="presParOf" srcId="{C9222D61-9FBF-4611-8DF2-7CBBCA489B63}" destId="{049FBD8D-CF83-4FAB-A927-F9532481C7A3}" srcOrd="1" destOrd="0" presId="urn:microsoft.com/office/officeart/2018/5/layout/IconCircleLabelList"/>
    <dgm:cxn modelId="{AD96374B-ABF1-401F-94DD-40FD079DA7F8}" type="presParOf" srcId="{C9222D61-9FBF-4611-8DF2-7CBBCA489B63}" destId="{53BE742F-50CB-4E98-9F84-E3A6F44E097D}" srcOrd="2" destOrd="0" presId="urn:microsoft.com/office/officeart/2018/5/layout/IconCircleLabelList"/>
    <dgm:cxn modelId="{608EB68C-12CA-4E17-AE0B-908DFF7BC323}" type="presParOf" srcId="{C9222D61-9FBF-4611-8DF2-7CBBCA489B63}" destId="{40D32BD6-67B0-4F3F-BECB-9DE22A27025C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D3BDD6F-48D9-4A64-BA83-E155C009E4F6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A09357D1-F9EA-4B8F-AE75-F52A25BAD31B}">
      <dgm:prSet/>
      <dgm:spPr/>
      <dgm:t>
        <a:bodyPr/>
        <a:lstStyle/>
        <a:p>
          <a:r>
            <a:rPr lang="en-US" dirty="0"/>
            <a:t>• Friction is a force that slows or stops motion.</a:t>
          </a:r>
        </a:p>
      </dgm:t>
    </dgm:pt>
    <dgm:pt modelId="{7612D2DA-880F-4017-9AE1-8B28A722AB89}" type="parTrans" cxnId="{B99AE50B-F2B9-49D0-BBD2-88FD3CA092EF}">
      <dgm:prSet/>
      <dgm:spPr/>
      <dgm:t>
        <a:bodyPr/>
        <a:lstStyle/>
        <a:p>
          <a:endParaRPr lang="en-US"/>
        </a:p>
      </dgm:t>
    </dgm:pt>
    <dgm:pt modelId="{FE771576-EB2D-4108-9131-DDBBD5B6EF84}" type="sibTrans" cxnId="{B99AE50B-F2B9-49D0-BBD2-88FD3CA092EF}">
      <dgm:prSet/>
      <dgm:spPr/>
      <dgm:t>
        <a:bodyPr/>
        <a:lstStyle/>
        <a:p>
          <a:endParaRPr lang="en-US"/>
        </a:p>
      </dgm:t>
    </dgm:pt>
    <dgm:pt modelId="{8E9C51B6-7D2C-40FF-AAA2-B0151D9FA592}">
      <dgm:prSet/>
      <dgm:spPr/>
      <dgm:t>
        <a:bodyPr/>
        <a:lstStyle/>
        <a:p>
          <a:r>
            <a:rPr lang="en-US"/>
            <a:t>• It happens when two surfaces rub against each other.</a:t>
          </a:r>
        </a:p>
      </dgm:t>
    </dgm:pt>
    <dgm:pt modelId="{CB42A789-D097-417B-B619-16383148FACC}" type="parTrans" cxnId="{D5F7D07D-EB8A-4FCE-AB9D-CAE64D9F010D}">
      <dgm:prSet/>
      <dgm:spPr/>
      <dgm:t>
        <a:bodyPr/>
        <a:lstStyle/>
        <a:p>
          <a:endParaRPr lang="en-US"/>
        </a:p>
      </dgm:t>
    </dgm:pt>
    <dgm:pt modelId="{770A8DF0-39E0-4609-8666-F31241507CC7}" type="sibTrans" cxnId="{D5F7D07D-EB8A-4FCE-AB9D-CAE64D9F010D}">
      <dgm:prSet/>
      <dgm:spPr/>
      <dgm:t>
        <a:bodyPr/>
        <a:lstStyle/>
        <a:p>
          <a:endParaRPr lang="en-US"/>
        </a:p>
      </dgm:t>
    </dgm:pt>
    <dgm:pt modelId="{485A5E1C-0E10-4951-8BA0-83D2BB8A4142}">
      <dgm:prSet/>
      <dgm:spPr/>
      <dgm:t>
        <a:bodyPr/>
        <a:lstStyle/>
        <a:p>
          <a:r>
            <a:rPr lang="en-US"/>
            <a:t>• Rough surfaces = more friction. Smooth surfaces = less friction.</a:t>
          </a:r>
        </a:p>
      </dgm:t>
    </dgm:pt>
    <dgm:pt modelId="{8ECA0572-8CD1-4BFF-9431-F4DF654101F6}" type="parTrans" cxnId="{7D3FD9A4-6552-48B2-B5FD-310A4AA47E0B}">
      <dgm:prSet/>
      <dgm:spPr/>
      <dgm:t>
        <a:bodyPr/>
        <a:lstStyle/>
        <a:p>
          <a:endParaRPr lang="en-US"/>
        </a:p>
      </dgm:t>
    </dgm:pt>
    <dgm:pt modelId="{719BC0A1-306B-4505-8083-2885BBE10640}" type="sibTrans" cxnId="{7D3FD9A4-6552-48B2-B5FD-310A4AA47E0B}">
      <dgm:prSet/>
      <dgm:spPr/>
      <dgm:t>
        <a:bodyPr/>
        <a:lstStyle/>
        <a:p>
          <a:endParaRPr lang="en-US"/>
        </a:p>
      </dgm:t>
    </dgm:pt>
    <dgm:pt modelId="{35F50C0C-8C10-42AF-B3F8-5816514E66FD}" type="pres">
      <dgm:prSet presAssocID="{2D3BDD6F-48D9-4A64-BA83-E155C009E4F6}" presName="vert0" presStyleCnt="0">
        <dgm:presLayoutVars>
          <dgm:dir/>
          <dgm:animOne val="branch"/>
          <dgm:animLvl val="lvl"/>
        </dgm:presLayoutVars>
      </dgm:prSet>
      <dgm:spPr/>
    </dgm:pt>
    <dgm:pt modelId="{A63EA88D-5B1B-44AB-81F3-856394A2B76A}" type="pres">
      <dgm:prSet presAssocID="{A09357D1-F9EA-4B8F-AE75-F52A25BAD31B}" presName="thickLine" presStyleLbl="alignNode1" presStyleIdx="0" presStyleCnt="3"/>
      <dgm:spPr/>
    </dgm:pt>
    <dgm:pt modelId="{52EC8EDB-589F-4530-A36B-EFF1EB405E43}" type="pres">
      <dgm:prSet presAssocID="{A09357D1-F9EA-4B8F-AE75-F52A25BAD31B}" presName="horz1" presStyleCnt="0"/>
      <dgm:spPr/>
    </dgm:pt>
    <dgm:pt modelId="{7E0971B9-1E8D-49A4-B6F4-3A925E97E1E6}" type="pres">
      <dgm:prSet presAssocID="{A09357D1-F9EA-4B8F-AE75-F52A25BAD31B}" presName="tx1" presStyleLbl="revTx" presStyleIdx="0" presStyleCnt="3"/>
      <dgm:spPr/>
    </dgm:pt>
    <dgm:pt modelId="{FFB40979-01EB-442C-B371-CEEC79355A25}" type="pres">
      <dgm:prSet presAssocID="{A09357D1-F9EA-4B8F-AE75-F52A25BAD31B}" presName="vert1" presStyleCnt="0"/>
      <dgm:spPr/>
    </dgm:pt>
    <dgm:pt modelId="{F8DDC0A1-5F2F-4C15-B203-24A152E80047}" type="pres">
      <dgm:prSet presAssocID="{8E9C51B6-7D2C-40FF-AAA2-B0151D9FA592}" presName="thickLine" presStyleLbl="alignNode1" presStyleIdx="1" presStyleCnt="3"/>
      <dgm:spPr/>
    </dgm:pt>
    <dgm:pt modelId="{03082674-F80B-4ED8-9072-C88EA14B915E}" type="pres">
      <dgm:prSet presAssocID="{8E9C51B6-7D2C-40FF-AAA2-B0151D9FA592}" presName="horz1" presStyleCnt="0"/>
      <dgm:spPr/>
    </dgm:pt>
    <dgm:pt modelId="{421B16A1-D18C-454A-A022-1ECB26345230}" type="pres">
      <dgm:prSet presAssocID="{8E9C51B6-7D2C-40FF-AAA2-B0151D9FA592}" presName="tx1" presStyleLbl="revTx" presStyleIdx="1" presStyleCnt="3"/>
      <dgm:spPr/>
    </dgm:pt>
    <dgm:pt modelId="{E84EAFB9-D841-4E06-8F3F-837529775DA9}" type="pres">
      <dgm:prSet presAssocID="{8E9C51B6-7D2C-40FF-AAA2-B0151D9FA592}" presName="vert1" presStyleCnt="0"/>
      <dgm:spPr/>
    </dgm:pt>
    <dgm:pt modelId="{A91095DB-1AAF-4FEB-949E-4391074689FA}" type="pres">
      <dgm:prSet presAssocID="{485A5E1C-0E10-4951-8BA0-83D2BB8A4142}" presName="thickLine" presStyleLbl="alignNode1" presStyleIdx="2" presStyleCnt="3"/>
      <dgm:spPr/>
    </dgm:pt>
    <dgm:pt modelId="{D48B642B-43B2-45DA-8327-DD5891B8D518}" type="pres">
      <dgm:prSet presAssocID="{485A5E1C-0E10-4951-8BA0-83D2BB8A4142}" presName="horz1" presStyleCnt="0"/>
      <dgm:spPr/>
    </dgm:pt>
    <dgm:pt modelId="{46EDC50C-B0AD-4B9E-BF36-8302E8EF4EBA}" type="pres">
      <dgm:prSet presAssocID="{485A5E1C-0E10-4951-8BA0-83D2BB8A4142}" presName="tx1" presStyleLbl="revTx" presStyleIdx="2" presStyleCnt="3"/>
      <dgm:spPr/>
    </dgm:pt>
    <dgm:pt modelId="{E9900381-FCE0-45CA-A292-378233B8BB58}" type="pres">
      <dgm:prSet presAssocID="{485A5E1C-0E10-4951-8BA0-83D2BB8A4142}" presName="vert1" presStyleCnt="0"/>
      <dgm:spPr/>
    </dgm:pt>
  </dgm:ptLst>
  <dgm:cxnLst>
    <dgm:cxn modelId="{B99AE50B-F2B9-49D0-BBD2-88FD3CA092EF}" srcId="{2D3BDD6F-48D9-4A64-BA83-E155C009E4F6}" destId="{A09357D1-F9EA-4B8F-AE75-F52A25BAD31B}" srcOrd="0" destOrd="0" parTransId="{7612D2DA-880F-4017-9AE1-8B28A722AB89}" sibTransId="{FE771576-EB2D-4108-9131-DDBBD5B6EF84}"/>
    <dgm:cxn modelId="{E69F2913-3473-4951-A8C1-51DC9679D369}" type="presOf" srcId="{2D3BDD6F-48D9-4A64-BA83-E155C009E4F6}" destId="{35F50C0C-8C10-42AF-B3F8-5816514E66FD}" srcOrd="0" destOrd="0" presId="urn:microsoft.com/office/officeart/2008/layout/LinedList"/>
    <dgm:cxn modelId="{3C90F144-92FF-4EFA-A16C-00E94F0C937A}" type="presOf" srcId="{485A5E1C-0E10-4951-8BA0-83D2BB8A4142}" destId="{46EDC50C-B0AD-4B9E-BF36-8302E8EF4EBA}" srcOrd="0" destOrd="0" presId="urn:microsoft.com/office/officeart/2008/layout/LinedList"/>
    <dgm:cxn modelId="{D5F7D07D-EB8A-4FCE-AB9D-CAE64D9F010D}" srcId="{2D3BDD6F-48D9-4A64-BA83-E155C009E4F6}" destId="{8E9C51B6-7D2C-40FF-AAA2-B0151D9FA592}" srcOrd="1" destOrd="0" parTransId="{CB42A789-D097-417B-B619-16383148FACC}" sibTransId="{770A8DF0-39E0-4609-8666-F31241507CC7}"/>
    <dgm:cxn modelId="{7D3FD9A4-6552-48B2-B5FD-310A4AA47E0B}" srcId="{2D3BDD6F-48D9-4A64-BA83-E155C009E4F6}" destId="{485A5E1C-0E10-4951-8BA0-83D2BB8A4142}" srcOrd="2" destOrd="0" parTransId="{8ECA0572-8CD1-4BFF-9431-F4DF654101F6}" sibTransId="{719BC0A1-306B-4505-8083-2885BBE10640}"/>
    <dgm:cxn modelId="{56AB38E1-BF1C-4582-AE38-194444F4FAD5}" type="presOf" srcId="{8E9C51B6-7D2C-40FF-AAA2-B0151D9FA592}" destId="{421B16A1-D18C-454A-A022-1ECB26345230}" srcOrd="0" destOrd="0" presId="urn:microsoft.com/office/officeart/2008/layout/LinedList"/>
    <dgm:cxn modelId="{51E754EA-73B9-42EC-823C-28371A9932BD}" type="presOf" srcId="{A09357D1-F9EA-4B8F-AE75-F52A25BAD31B}" destId="{7E0971B9-1E8D-49A4-B6F4-3A925E97E1E6}" srcOrd="0" destOrd="0" presId="urn:microsoft.com/office/officeart/2008/layout/LinedList"/>
    <dgm:cxn modelId="{F3F3316A-5907-44B2-903A-170CE626A3AF}" type="presParOf" srcId="{35F50C0C-8C10-42AF-B3F8-5816514E66FD}" destId="{A63EA88D-5B1B-44AB-81F3-856394A2B76A}" srcOrd="0" destOrd="0" presId="urn:microsoft.com/office/officeart/2008/layout/LinedList"/>
    <dgm:cxn modelId="{8F2C8839-8356-4713-95F3-4CA5A8075C83}" type="presParOf" srcId="{35F50C0C-8C10-42AF-B3F8-5816514E66FD}" destId="{52EC8EDB-589F-4530-A36B-EFF1EB405E43}" srcOrd="1" destOrd="0" presId="urn:microsoft.com/office/officeart/2008/layout/LinedList"/>
    <dgm:cxn modelId="{3CDD45F5-DB40-4FB6-B6EE-3250A1A2C41A}" type="presParOf" srcId="{52EC8EDB-589F-4530-A36B-EFF1EB405E43}" destId="{7E0971B9-1E8D-49A4-B6F4-3A925E97E1E6}" srcOrd="0" destOrd="0" presId="urn:microsoft.com/office/officeart/2008/layout/LinedList"/>
    <dgm:cxn modelId="{C1EAF206-2094-4ABE-BBA9-0BC5B8C181D7}" type="presParOf" srcId="{52EC8EDB-589F-4530-A36B-EFF1EB405E43}" destId="{FFB40979-01EB-442C-B371-CEEC79355A25}" srcOrd="1" destOrd="0" presId="urn:microsoft.com/office/officeart/2008/layout/LinedList"/>
    <dgm:cxn modelId="{3335F98E-30CC-4674-A628-F8596B6FF5E5}" type="presParOf" srcId="{35F50C0C-8C10-42AF-B3F8-5816514E66FD}" destId="{F8DDC0A1-5F2F-4C15-B203-24A152E80047}" srcOrd="2" destOrd="0" presId="urn:microsoft.com/office/officeart/2008/layout/LinedList"/>
    <dgm:cxn modelId="{814F9B28-3A16-494A-B587-90FE48742BA8}" type="presParOf" srcId="{35F50C0C-8C10-42AF-B3F8-5816514E66FD}" destId="{03082674-F80B-4ED8-9072-C88EA14B915E}" srcOrd="3" destOrd="0" presId="urn:microsoft.com/office/officeart/2008/layout/LinedList"/>
    <dgm:cxn modelId="{DCD5F272-AEBA-4D60-B172-F9312A9F76B8}" type="presParOf" srcId="{03082674-F80B-4ED8-9072-C88EA14B915E}" destId="{421B16A1-D18C-454A-A022-1ECB26345230}" srcOrd="0" destOrd="0" presId="urn:microsoft.com/office/officeart/2008/layout/LinedList"/>
    <dgm:cxn modelId="{21FB5680-2846-4C49-A244-9B86608EFF8D}" type="presParOf" srcId="{03082674-F80B-4ED8-9072-C88EA14B915E}" destId="{E84EAFB9-D841-4E06-8F3F-837529775DA9}" srcOrd="1" destOrd="0" presId="urn:microsoft.com/office/officeart/2008/layout/LinedList"/>
    <dgm:cxn modelId="{76758E14-F501-4032-8D72-1BB374FF0771}" type="presParOf" srcId="{35F50C0C-8C10-42AF-B3F8-5816514E66FD}" destId="{A91095DB-1AAF-4FEB-949E-4391074689FA}" srcOrd="4" destOrd="0" presId="urn:microsoft.com/office/officeart/2008/layout/LinedList"/>
    <dgm:cxn modelId="{E9D9E899-26CA-4FFD-9C5F-AD5756F068DA}" type="presParOf" srcId="{35F50C0C-8C10-42AF-B3F8-5816514E66FD}" destId="{D48B642B-43B2-45DA-8327-DD5891B8D518}" srcOrd="5" destOrd="0" presId="urn:microsoft.com/office/officeart/2008/layout/LinedList"/>
    <dgm:cxn modelId="{FAFECB0F-23A7-4C58-AA20-697581AF0776}" type="presParOf" srcId="{D48B642B-43B2-45DA-8327-DD5891B8D518}" destId="{46EDC50C-B0AD-4B9E-BF36-8302E8EF4EBA}" srcOrd="0" destOrd="0" presId="urn:microsoft.com/office/officeart/2008/layout/LinedList"/>
    <dgm:cxn modelId="{B53AC945-A8BB-47F7-942B-DF5BA6B9CBA0}" type="presParOf" srcId="{D48B642B-43B2-45DA-8327-DD5891B8D518}" destId="{E9900381-FCE0-45CA-A292-378233B8BB5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CB90F2E-3272-4167-9186-1A41AAAE0CFC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C365F218-1D53-4498-8DC2-DA4545D5FDDE}">
      <dgm:prSet custT="1"/>
      <dgm:spPr/>
      <dgm:t>
        <a:bodyPr/>
        <a:lstStyle/>
        <a:p>
          <a:pPr>
            <a:defRPr cap="all"/>
          </a:pPr>
          <a:r>
            <a:rPr lang="en-US" sz="1800" b="1" i="0" cap="none" baseline="0" dirty="0">
              <a:latin typeface="Amasis MT Pro" panose="02040504050005020304" pitchFamily="18" charset="0"/>
            </a:rPr>
            <a:t>Static friction</a:t>
          </a:r>
          <a:r>
            <a:rPr lang="en-US" sz="1800" b="0" i="0" cap="none" baseline="0" dirty="0">
              <a:latin typeface="Amasis MT Pro" panose="02040504050005020304" pitchFamily="18" charset="0"/>
            </a:rPr>
            <a:t> – </a:t>
          </a:r>
          <a:r>
            <a:rPr lang="en-US" sz="1800" b="0" i="1" cap="none" baseline="0" dirty="0">
              <a:latin typeface="Amasis MT Pro" panose="02040504050005020304" pitchFamily="18" charset="0"/>
            </a:rPr>
            <a:t>keeps objects still.</a:t>
          </a:r>
          <a:br>
            <a:rPr lang="en-US" sz="1800" b="0" i="0" cap="none" baseline="0" dirty="0">
              <a:latin typeface="Amasis MT Pro" panose="02040504050005020304" pitchFamily="18" charset="0"/>
            </a:rPr>
          </a:br>
          <a:r>
            <a:rPr lang="en-US" sz="1800" b="0" i="0" cap="none" baseline="0" dirty="0">
              <a:latin typeface="Amasis MT Pro" panose="02040504050005020304" pitchFamily="18" charset="0"/>
            </a:rPr>
            <a:t>➔ Example: A heavy box resting on the floor that you have to push hard to start moving.</a:t>
          </a:r>
          <a:endParaRPr lang="en-US" sz="1800" cap="none" dirty="0">
            <a:latin typeface="Amasis MT Pro" panose="02040504050005020304" pitchFamily="18" charset="0"/>
          </a:endParaRPr>
        </a:p>
      </dgm:t>
    </dgm:pt>
    <dgm:pt modelId="{B8B348EE-D36C-40AA-A8CF-D0018059A96D}" type="parTrans" cxnId="{692A358B-C76A-4C89-B1D4-4A4635F4E646}">
      <dgm:prSet/>
      <dgm:spPr/>
      <dgm:t>
        <a:bodyPr/>
        <a:lstStyle/>
        <a:p>
          <a:endParaRPr lang="en-US"/>
        </a:p>
      </dgm:t>
    </dgm:pt>
    <dgm:pt modelId="{A0D1AE03-A68F-4C41-8656-B6835ADC9116}" type="sibTrans" cxnId="{692A358B-C76A-4C89-B1D4-4A4635F4E646}">
      <dgm:prSet/>
      <dgm:spPr/>
      <dgm:t>
        <a:bodyPr/>
        <a:lstStyle/>
        <a:p>
          <a:endParaRPr lang="en-US"/>
        </a:p>
      </dgm:t>
    </dgm:pt>
    <dgm:pt modelId="{2D03D74D-2E27-40D6-8B6F-52D210812FD3}">
      <dgm:prSet custT="1"/>
      <dgm:spPr/>
      <dgm:t>
        <a:bodyPr/>
        <a:lstStyle/>
        <a:p>
          <a:pPr>
            <a:defRPr cap="all"/>
          </a:pPr>
          <a:r>
            <a:rPr lang="en-US" sz="1800" b="1" i="0" cap="none" baseline="0" dirty="0">
              <a:latin typeface="Amasis MT Pro" panose="02040504050005020304" pitchFamily="18" charset="0"/>
            </a:rPr>
            <a:t>Sliding (Kinetic) friction</a:t>
          </a:r>
          <a:r>
            <a:rPr lang="en-US" sz="1800" b="0" i="0" cap="none" baseline="0" dirty="0">
              <a:latin typeface="Amasis MT Pro" panose="02040504050005020304" pitchFamily="18" charset="0"/>
            </a:rPr>
            <a:t> – </a:t>
          </a:r>
          <a:r>
            <a:rPr lang="en-US" sz="1800" b="0" i="1" cap="none" baseline="0" dirty="0">
              <a:latin typeface="Amasis MT Pro" panose="02040504050005020304" pitchFamily="18" charset="0"/>
            </a:rPr>
            <a:t>between sliding surfaces.</a:t>
          </a:r>
          <a:br>
            <a:rPr lang="en-US" sz="1800" b="0" i="0" cap="none" baseline="0" dirty="0">
              <a:latin typeface="Amasis MT Pro" panose="02040504050005020304" pitchFamily="18" charset="0"/>
            </a:rPr>
          </a:br>
          <a:r>
            <a:rPr lang="en-US" sz="1800" b="0" i="0" cap="none" baseline="0" dirty="0">
              <a:latin typeface="Amasis MT Pro" panose="02040504050005020304" pitchFamily="18" charset="0"/>
            </a:rPr>
            <a:t>➔ Example: A book sliding across a table when you give it a push.</a:t>
          </a:r>
          <a:endParaRPr lang="en-US" sz="1800" cap="none" dirty="0">
            <a:latin typeface="Amasis MT Pro" panose="02040504050005020304" pitchFamily="18" charset="0"/>
          </a:endParaRPr>
        </a:p>
      </dgm:t>
    </dgm:pt>
    <dgm:pt modelId="{E1848D72-4F92-4D5E-92D2-D7AEAEB23461}" type="parTrans" cxnId="{A1DE9BBC-E939-498B-AE05-26215CED8578}">
      <dgm:prSet/>
      <dgm:spPr/>
      <dgm:t>
        <a:bodyPr/>
        <a:lstStyle/>
        <a:p>
          <a:endParaRPr lang="en-US"/>
        </a:p>
      </dgm:t>
    </dgm:pt>
    <dgm:pt modelId="{6B1192D2-EF89-4E72-99EF-B910B46248C5}" type="sibTrans" cxnId="{A1DE9BBC-E939-498B-AE05-26215CED8578}">
      <dgm:prSet/>
      <dgm:spPr/>
      <dgm:t>
        <a:bodyPr/>
        <a:lstStyle/>
        <a:p>
          <a:endParaRPr lang="en-US"/>
        </a:p>
      </dgm:t>
    </dgm:pt>
    <dgm:pt modelId="{5DE475CB-7974-4D16-A091-D498FC3AC859}">
      <dgm:prSet custT="1"/>
      <dgm:spPr/>
      <dgm:t>
        <a:bodyPr/>
        <a:lstStyle/>
        <a:p>
          <a:pPr>
            <a:defRPr cap="all"/>
          </a:pPr>
          <a:r>
            <a:rPr lang="en-US" sz="1800" b="1" i="0" cap="none" baseline="0" dirty="0">
              <a:latin typeface="Amasis MT Pro" panose="02040504050005020304" pitchFamily="18" charset="0"/>
            </a:rPr>
            <a:t>Rolling friction</a:t>
          </a:r>
          <a:r>
            <a:rPr lang="en-US" sz="1800" b="0" i="0" cap="none" baseline="0" dirty="0">
              <a:latin typeface="Amasis MT Pro" panose="02040504050005020304" pitchFamily="18" charset="0"/>
            </a:rPr>
            <a:t> – </a:t>
          </a:r>
          <a:r>
            <a:rPr lang="en-US" sz="1800" b="0" i="1" cap="none" baseline="0" dirty="0">
              <a:latin typeface="Amasis MT Pro" panose="02040504050005020304" pitchFamily="18" charset="0"/>
            </a:rPr>
            <a:t>between rolling objects and surfaces.</a:t>
          </a:r>
          <a:br>
            <a:rPr lang="en-US" sz="1800" b="0" i="0" cap="none" baseline="0" dirty="0">
              <a:latin typeface="Amasis MT Pro" panose="02040504050005020304" pitchFamily="18" charset="0"/>
            </a:rPr>
          </a:br>
          <a:r>
            <a:rPr lang="en-US" sz="1800" b="0" i="0" cap="none" baseline="0" dirty="0">
              <a:latin typeface="Amasis MT Pro" panose="02040504050005020304" pitchFamily="18" charset="0"/>
            </a:rPr>
            <a:t>➔ Example: A skateboard rolling on the sidewalk.</a:t>
          </a:r>
          <a:endParaRPr lang="en-US" sz="1800" cap="none" dirty="0">
            <a:latin typeface="Amasis MT Pro" panose="02040504050005020304" pitchFamily="18" charset="0"/>
          </a:endParaRPr>
        </a:p>
      </dgm:t>
    </dgm:pt>
    <dgm:pt modelId="{C9E9453C-42E0-485F-A32C-785F687A1682}" type="parTrans" cxnId="{8C301DEB-EB1A-4CD2-ADFE-C01496BA7A4D}">
      <dgm:prSet/>
      <dgm:spPr/>
      <dgm:t>
        <a:bodyPr/>
        <a:lstStyle/>
        <a:p>
          <a:endParaRPr lang="en-US"/>
        </a:p>
      </dgm:t>
    </dgm:pt>
    <dgm:pt modelId="{DB3DD2EC-6972-48B5-8535-DB4FE7355268}" type="sibTrans" cxnId="{8C301DEB-EB1A-4CD2-ADFE-C01496BA7A4D}">
      <dgm:prSet/>
      <dgm:spPr/>
      <dgm:t>
        <a:bodyPr/>
        <a:lstStyle/>
        <a:p>
          <a:endParaRPr lang="en-US"/>
        </a:p>
      </dgm:t>
    </dgm:pt>
    <dgm:pt modelId="{27B7E0E6-3D65-4891-81B9-59FA0FEBB381}">
      <dgm:prSet custT="1"/>
      <dgm:spPr/>
      <dgm:t>
        <a:bodyPr/>
        <a:lstStyle/>
        <a:p>
          <a:pPr>
            <a:defRPr cap="all"/>
          </a:pPr>
          <a:r>
            <a:rPr lang="en-US" sz="1800" b="1" i="0" cap="none" baseline="0" dirty="0">
              <a:latin typeface="Amasis MT Pro" panose="02040504050005020304" pitchFamily="18" charset="0"/>
            </a:rPr>
            <a:t>Fluid friction</a:t>
          </a:r>
          <a:r>
            <a:rPr lang="en-US" sz="1800" b="0" i="0" cap="none" baseline="0" dirty="0">
              <a:latin typeface="Amasis MT Pro" panose="02040504050005020304" pitchFamily="18" charset="0"/>
            </a:rPr>
            <a:t> – </a:t>
          </a:r>
          <a:r>
            <a:rPr lang="en-US" sz="1800" b="0" i="1" cap="none" baseline="0" dirty="0">
              <a:latin typeface="Amasis MT Pro" panose="02040504050005020304" pitchFamily="18" charset="0"/>
            </a:rPr>
            <a:t>through air or liquid.</a:t>
          </a:r>
          <a:br>
            <a:rPr lang="en-US" sz="1800" b="0" i="0" cap="none" baseline="0" dirty="0">
              <a:latin typeface="Amasis MT Pro" panose="02040504050005020304" pitchFamily="18" charset="0"/>
            </a:rPr>
          </a:br>
          <a:r>
            <a:rPr lang="en-US" sz="1800" b="0" i="0" cap="none" baseline="0" dirty="0">
              <a:latin typeface="Amasis MT Pro" panose="02040504050005020304" pitchFamily="18" charset="0"/>
            </a:rPr>
            <a:t>➔ Example: A swimmer moving through the water or an airplane flying through the air.</a:t>
          </a:r>
          <a:endParaRPr lang="en-US" sz="1800" cap="none" dirty="0">
            <a:latin typeface="Amasis MT Pro" panose="02040504050005020304" pitchFamily="18" charset="0"/>
          </a:endParaRPr>
        </a:p>
      </dgm:t>
    </dgm:pt>
    <dgm:pt modelId="{060F48C2-B9D5-4228-BCD7-986122B79F28}" type="parTrans" cxnId="{549D5E3F-B277-4F26-A9BD-8C40D8733A9A}">
      <dgm:prSet/>
      <dgm:spPr/>
      <dgm:t>
        <a:bodyPr/>
        <a:lstStyle/>
        <a:p>
          <a:endParaRPr lang="en-US"/>
        </a:p>
      </dgm:t>
    </dgm:pt>
    <dgm:pt modelId="{8CD0BDF6-787B-4EE1-962E-BC14216FC22C}" type="sibTrans" cxnId="{549D5E3F-B277-4F26-A9BD-8C40D8733A9A}">
      <dgm:prSet/>
      <dgm:spPr/>
      <dgm:t>
        <a:bodyPr/>
        <a:lstStyle/>
        <a:p>
          <a:endParaRPr lang="en-US"/>
        </a:p>
      </dgm:t>
    </dgm:pt>
    <dgm:pt modelId="{899AB0CE-E6EB-47CF-BC10-86397A5AB71D}" type="pres">
      <dgm:prSet presAssocID="{5CB90F2E-3272-4167-9186-1A41AAAE0CFC}" presName="root" presStyleCnt="0">
        <dgm:presLayoutVars>
          <dgm:dir/>
          <dgm:resizeHandles val="exact"/>
        </dgm:presLayoutVars>
      </dgm:prSet>
      <dgm:spPr/>
    </dgm:pt>
    <dgm:pt modelId="{58F626B9-9E5D-45EF-B6D3-908F05101404}" type="pres">
      <dgm:prSet presAssocID="{C365F218-1D53-4498-8DC2-DA4545D5FDDE}" presName="compNode" presStyleCnt="0"/>
      <dgm:spPr/>
    </dgm:pt>
    <dgm:pt modelId="{C29A4CC1-E9F3-4E70-8CD6-0DF91EF5C76A}" type="pres">
      <dgm:prSet presAssocID="{C365F218-1D53-4498-8DC2-DA4545D5FDDE}" presName="iconBgRect" presStyleLbl="bgShp" presStyleIdx="0" presStyleCnt="4"/>
      <dgm:spPr/>
    </dgm:pt>
    <dgm:pt modelId="{3B0207E4-CA0C-4392-80FC-FDAE9AC4CFFB}" type="pres">
      <dgm:prSet presAssocID="{C365F218-1D53-4498-8DC2-DA4545D5FDDE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sconnected"/>
        </a:ext>
      </dgm:extLst>
    </dgm:pt>
    <dgm:pt modelId="{974A95CD-DAA5-450C-A0AC-650C6525A7A9}" type="pres">
      <dgm:prSet presAssocID="{C365F218-1D53-4498-8DC2-DA4545D5FDDE}" presName="spaceRect" presStyleCnt="0"/>
      <dgm:spPr/>
    </dgm:pt>
    <dgm:pt modelId="{6D21DF93-BB60-4B5F-B6B0-DA91F13ADC0F}" type="pres">
      <dgm:prSet presAssocID="{C365F218-1D53-4498-8DC2-DA4545D5FDDE}" presName="textRect" presStyleLbl="revTx" presStyleIdx="0" presStyleCnt="4">
        <dgm:presLayoutVars>
          <dgm:chMax val="1"/>
          <dgm:chPref val="1"/>
        </dgm:presLayoutVars>
      </dgm:prSet>
      <dgm:spPr/>
    </dgm:pt>
    <dgm:pt modelId="{1819DA59-1B41-4D56-BD6E-CED940A7B368}" type="pres">
      <dgm:prSet presAssocID="{A0D1AE03-A68F-4C41-8656-B6835ADC9116}" presName="sibTrans" presStyleCnt="0"/>
      <dgm:spPr/>
    </dgm:pt>
    <dgm:pt modelId="{5673B6D2-BE57-421E-9A4C-AABC77442950}" type="pres">
      <dgm:prSet presAssocID="{2D03D74D-2E27-40D6-8B6F-52D210812FD3}" presName="compNode" presStyleCnt="0"/>
      <dgm:spPr/>
    </dgm:pt>
    <dgm:pt modelId="{7C67A3E3-4D40-4233-8A24-4F66939AE82A}" type="pres">
      <dgm:prSet presAssocID="{2D03D74D-2E27-40D6-8B6F-52D210812FD3}" presName="iconBgRect" presStyleLbl="bgShp" presStyleIdx="1" presStyleCnt="4"/>
      <dgm:spPr/>
    </dgm:pt>
    <dgm:pt modelId="{A1CADFAE-13C6-498F-BD96-1C921DB345B4}" type="pres">
      <dgm:prSet presAssocID="{2D03D74D-2E27-40D6-8B6F-52D210812FD3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peed Bump"/>
        </a:ext>
      </dgm:extLst>
    </dgm:pt>
    <dgm:pt modelId="{EAA15357-B071-45EC-9A94-401C9B42C3C1}" type="pres">
      <dgm:prSet presAssocID="{2D03D74D-2E27-40D6-8B6F-52D210812FD3}" presName="spaceRect" presStyleCnt="0"/>
      <dgm:spPr/>
    </dgm:pt>
    <dgm:pt modelId="{8490D060-3897-4117-86FA-BE05066C11A9}" type="pres">
      <dgm:prSet presAssocID="{2D03D74D-2E27-40D6-8B6F-52D210812FD3}" presName="textRect" presStyleLbl="revTx" presStyleIdx="1" presStyleCnt="4">
        <dgm:presLayoutVars>
          <dgm:chMax val="1"/>
          <dgm:chPref val="1"/>
        </dgm:presLayoutVars>
      </dgm:prSet>
      <dgm:spPr/>
    </dgm:pt>
    <dgm:pt modelId="{840A0D3D-34AE-4805-8C23-D6F44BE4AF7B}" type="pres">
      <dgm:prSet presAssocID="{6B1192D2-EF89-4E72-99EF-B910B46248C5}" presName="sibTrans" presStyleCnt="0"/>
      <dgm:spPr/>
    </dgm:pt>
    <dgm:pt modelId="{1CD03799-D93F-4A0C-B41E-075296BD6F4B}" type="pres">
      <dgm:prSet presAssocID="{5DE475CB-7974-4D16-A091-D498FC3AC859}" presName="compNode" presStyleCnt="0"/>
      <dgm:spPr/>
    </dgm:pt>
    <dgm:pt modelId="{9DE99FBC-4B9C-427F-80AE-73C36FD066F5}" type="pres">
      <dgm:prSet presAssocID="{5DE475CB-7974-4D16-A091-D498FC3AC859}" presName="iconBgRect" presStyleLbl="bgShp" presStyleIdx="2" presStyleCnt="4"/>
      <dgm:spPr/>
    </dgm:pt>
    <dgm:pt modelId="{A80BE4F3-4D52-4E9F-B021-656399699B8C}" type="pres">
      <dgm:prSet presAssocID="{5DE475CB-7974-4D16-A091-D498FC3AC859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kateboard"/>
        </a:ext>
      </dgm:extLst>
    </dgm:pt>
    <dgm:pt modelId="{88FC52A5-A3EF-4566-8076-71075F915156}" type="pres">
      <dgm:prSet presAssocID="{5DE475CB-7974-4D16-A091-D498FC3AC859}" presName="spaceRect" presStyleCnt="0"/>
      <dgm:spPr/>
    </dgm:pt>
    <dgm:pt modelId="{E120EDCD-A075-4D74-A815-99BC8D240354}" type="pres">
      <dgm:prSet presAssocID="{5DE475CB-7974-4D16-A091-D498FC3AC859}" presName="textRect" presStyleLbl="revTx" presStyleIdx="2" presStyleCnt="4">
        <dgm:presLayoutVars>
          <dgm:chMax val="1"/>
          <dgm:chPref val="1"/>
        </dgm:presLayoutVars>
      </dgm:prSet>
      <dgm:spPr/>
    </dgm:pt>
    <dgm:pt modelId="{300E2774-45B5-4C11-9CA2-8335558F2F60}" type="pres">
      <dgm:prSet presAssocID="{DB3DD2EC-6972-48B5-8535-DB4FE7355268}" presName="sibTrans" presStyleCnt="0"/>
      <dgm:spPr/>
    </dgm:pt>
    <dgm:pt modelId="{CD3BBA35-AC28-415C-B7B7-CCB09D072AB2}" type="pres">
      <dgm:prSet presAssocID="{27B7E0E6-3D65-4891-81B9-59FA0FEBB381}" presName="compNode" presStyleCnt="0"/>
      <dgm:spPr/>
    </dgm:pt>
    <dgm:pt modelId="{A3260850-6C2C-441E-9BD1-B2B20D6FEA9E}" type="pres">
      <dgm:prSet presAssocID="{27B7E0E6-3D65-4891-81B9-59FA0FEBB381}" presName="iconBgRect" presStyleLbl="bgShp" presStyleIdx="3" presStyleCnt="4"/>
      <dgm:spPr/>
    </dgm:pt>
    <dgm:pt modelId="{356E77F2-A1DB-4254-A481-C47A01ACB50D}" type="pres">
      <dgm:prSet presAssocID="{27B7E0E6-3D65-4891-81B9-59FA0FEBB381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ilot"/>
        </a:ext>
      </dgm:extLst>
    </dgm:pt>
    <dgm:pt modelId="{5B3B9C3E-E980-41AF-9F7A-A1110582AFEF}" type="pres">
      <dgm:prSet presAssocID="{27B7E0E6-3D65-4891-81B9-59FA0FEBB381}" presName="spaceRect" presStyleCnt="0"/>
      <dgm:spPr/>
    </dgm:pt>
    <dgm:pt modelId="{36512630-27EA-4C4A-84F1-B67DCC9440C4}" type="pres">
      <dgm:prSet presAssocID="{27B7E0E6-3D65-4891-81B9-59FA0FEBB381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C22DAC01-B116-4ECE-AE88-52B4B14CEB87}" type="presOf" srcId="{2D03D74D-2E27-40D6-8B6F-52D210812FD3}" destId="{8490D060-3897-4117-86FA-BE05066C11A9}" srcOrd="0" destOrd="0" presId="urn:microsoft.com/office/officeart/2018/5/layout/IconCircleLabelList"/>
    <dgm:cxn modelId="{549D5E3F-B277-4F26-A9BD-8C40D8733A9A}" srcId="{5CB90F2E-3272-4167-9186-1A41AAAE0CFC}" destId="{27B7E0E6-3D65-4891-81B9-59FA0FEBB381}" srcOrd="3" destOrd="0" parTransId="{060F48C2-B9D5-4228-BCD7-986122B79F28}" sibTransId="{8CD0BDF6-787B-4EE1-962E-BC14216FC22C}"/>
    <dgm:cxn modelId="{80E76464-ECDE-42FF-85A7-1CBCEF884EC1}" type="presOf" srcId="{C365F218-1D53-4498-8DC2-DA4545D5FDDE}" destId="{6D21DF93-BB60-4B5F-B6B0-DA91F13ADC0F}" srcOrd="0" destOrd="0" presId="urn:microsoft.com/office/officeart/2018/5/layout/IconCircleLabelList"/>
    <dgm:cxn modelId="{6EF3D077-A61A-4FDE-AEC5-DDD2DD73D45F}" type="presOf" srcId="{5DE475CB-7974-4D16-A091-D498FC3AC859}" destId="{E120EDCD-A075-4D74-A815-99BC8D240354}" srcOrd="0" destOrd="0" presId="urn:microsoft.com/office/officeart/2018/5/layout/IconCircleLabelList"/>
    <dgm:cxn modelId="{692A358B-C76A-4C89-B1D4-4A4635F4E646}" srcId="{5CB90F2E-3272-4167-9186-1A41AAAE0CFC}" destId="{C365F218-1D53-4498-8DC2-DA4545D5FDDE}" srcOrd="0" destOrd="0" parTransId="{B8B348EE-D36C-40AA-A8CF-D0018059A96D}" sibTransId="{A0D1AE03-A68F-4C41-8656-B6835ADC9116}"/>
    <dgm:cxn modelId="{A1DE9BBC-E939-498B-AE05-26215CED8578}" srcId="{5CB90F2E-3272-4167-9186-1A41AAAE0CFC}" destId="{2D03D74D-2E27-40D6-8B6F-52D210812FD3}" srcOrd="1" destOrd="0" parTransId="{E1848D72-4F92-4D5E-92D2-D7AEAEB23461}" sibTransId="{6B1192D2-EF89-4E72-99EF-B910B46248C5}"/>
    <dgm:cxn modelId="{F7F981E8-1A35-40F2-A82E-65709E981218}" type="presOf" srcId="{27B7E0E6-3D65-4891-81B9-59FA0FEBB381}" destId="{36512630-27EA-4C4A-84F1-B67DCC9440C4}" srcOrd="0" destOrd="0" presId="urn:microsoft.com/office/officeart/2018/5/layout/IconCircleLabelList"/>
    <dgm:cxn modelId="{8C301DEB-EB1A-4CD2-ADFE-C01496BA7A4D}" srcId="{5CB90F2E-3272-4167-9186-1A41AAAE0CFC}" destId="{5DE475CB-7974-4D16-A091-D498FC3AC859}" srcOrd="2" destOrd="0" parTransId="{C9E9453C-42E0-485F-A32C-785F687A1682}" sibTransId="{DB3DD2EC-6972-48B5-8535-DB4FE7355268}"/>
    <dgm:cxn modelId="{478DA3F1-D5C0-406D-8F42-C93C6DFFD88E}" type="presOf" srcId="{5CB90F2E-3272-4167-9186-1A41AAAE0CFC}" destId="{899AB0CE-E6EB-47CF-BC10-86397A5AB71D}" srcOrd="0" destOrd="0" presId="urn:microsoft.com/office/officeart/2018/5/layout/IconCircleLabelList"/>
    <dgm:cxn modelId="{2F72E5D4-2925-4241-B3F8-92578B30345A}" type="presParOf" srcId="{899AB0CE-E6EB-47CF-BC10-86397A5AB71D}" destId="{58F626B9-9E5D-45EF-B6D3-908F05101404}" srcOrd="0" destOrd="0" presId="urn:microsoft.com/office/officeart/2018/5/layout/IconCircleLabelList"/>
    <dgm:cxn modelId="{1F38A7D4-C652-4D39-96BD-F17D31CE279D}" type="presParOf" srcId="{58F626B9-9E5D-45EF-B6D3-908F05101404}" destId="{C29A4CC1-E9F3-4E70-8CD6-0DF91EF5C76A}" srcOrd="0" destOrd="0" presId="urn:microsoft.com/office/officeart/2018/5/layout/IconCircleLabelList"/>
    <dgm:cxn modelId="{887CF35C-E15F-4E9E-B96D-65B6506FA884}" type="presParOf" srcId="{58F626B9-9E5D-45EF-B6D3-908F05101404}" destId="{3B0207E4-CA0C-4392-80FC-FDAE9AC4CFFB}" srcOrd="1" destOrd="0" presId="urn:microsoft.com/office/officeart/2018/5/layout/IconCircleLabelList"/>
    <dgm:cxn modelId="{DDB120E4-DE89-4125-914B-6DC3BADF7C62}" type="presParOf" srcId="{58F626B9-9E5D-45EF-B6D3-908F05101404}" destId="{974A95CD-DAA5-450C-A0AC-650C6525A7A9}" srcOrd="2" destOrd="0" presId="urn:microsoft.com/office/officeart/2018/5/layout/IconCircleLabelList"/>
    <dgm:cxn modelId="{850BE5B5-701E-4EF5-A822-C6C652843553}" type="presParOf" srcId="{58F626B9-9E5D-45EF-B6D3-908F05101404}" destId="{6D21DF93-BB60-4B5F-B6B0-DA91F13ADC0F}" srcOrd="3" destOrd="0" presId="urn:microsoft.com/office/officeart/2018/5/layout/IconCircleLabelList"/>
    <dgm:cxn modelId="{08EE891F-9F46-408E-B330-D2323647509C}" type="presParOf" srcId="{899AB0CE-E6EB-47CF-BC10-86397A5AB71D}" destId="{1819DA59-1B41-4D56-BD6E-CED940A7B368}" srcOrd="1" destOrd="0" presId="urn:microsoft.com/office/officeart/2018/5/layout/IconCircleLabelList"/>
    <dgm:cxn modelId="{34871D67-CE9D-4AE6-B77D-BF0E43B3D8B4}" type="presParOf" srcId="{899AB0CE-E6EB-47CF-BC10-86397A5AB71D}" destId="{5673B6D2-BE57-421E-9A4C-AABC77442950}" srcOrd="2" destOrd="0" presId="urn:microsoft.com/office/officeart/2018/5/layout/IconCircleLabelList"/>
    <dgm:cxn modelId="{678BCA59-37BC-4D84-BFC7-AC2AFD394956}" type="presParOf" srcId="{5673B6D2-BE57-421E-9A4C-AABC77442950}" destId="{7C67A3E3-4D40-4233-8A24-4F66939AE82A}" srcOrd="0" destOrd="0" presId="urn:microsoft.com/office/officeart/2018/5/layout/IconCircleLabelList"/>
    <dgm:cxn modelId="{815FC6F6-F449-49AC-BB7E-20A84D6DC09D}" type="presParOf" srcId="{5673B6D2-BE57-421E-9A4C-AABC77442950}" destId="{A1CADFAE-13C6-498F-BD96-1C921DB345B4}" srcOrd="1" destOrd="0" presId="urn:microsoft.com/office/officeart/2018/5/layout/IconCircleLabelList"/>
    <dgm:cxn modelId="{EDBFCD0B-55FA-4100-A72A-EBA88714D680}" type="presParOf" srcId="{5673B6D2-BE57-421E-9A4C-AABC77442950}" destId="{EAA15357-B071-45EC-9A94-401C9B42C3C1}" srcOrd="2" destOrd="0" presId="urn:microsoft.com/office/officeart/2018/5/layout/IconCircleLabelList"/>
    <dgm:cxn modelId="{F720A76A-E646-4E1C-A90B-57B46DF477DC}" type="presParOf" srcId="{5673B6D2-BE57-421E-9A4C-AABC77442950}" destId="{8490D060-3897-4117-86FA-BE05066C11A9}" srcOrd="3" destOrd="0" presId="urn:microsoft.com/office/officeart/2018/5/layout/IconCircleLabelList"/>
    <dgm:cxn modelId="{F37362EF-FAEA-4358-A9FE-74E177A5CD40}" type="presParOf" srcId="{899AB0CE-E6EB-47CF-BC10-86397A5AB71D}" destId="{840A0D3D-34AE-4805-8C23-D6F44BE4AF7B}" srcOrd="3" destOrd="0" presId="urn:microsoft.com/office/officeart/2018/5/layout/IconCircleLabelList"/>
    <dgm:cxn modelId="{21206D87-EB3E-4BF9-86CE-B5FC84638304}" type="presParOf" srcId="{899AB0CE-E6EB-47CF-BC10-86397A5AB71D}" destId="{1CD03799-D93F-4A0C-B41E-075296BD6F4B}" srcOrd="4" destOrd="0" presId="urn:microsoft.com/office/officeart/2018/5/layout/IconCircleLabelList"/>
    <dgm:cxn modelId="{E61F3857-AE93-4F11-B656-AC2E0BA7925B}" type="presParOf" srcId="{1CD03799-D93F-4A0C-B41E-075296BD6F4B}" destId="{9DE99FBC-4B9C-427F-80AE-73C36FD066F5}" srcOrd="0" destOrd="0" presId="urn:microsoft.com/office/officeart/2018/5/layout/IconCircleLabelList"/>
    <dgm:cxn modelId="{54B167CD-A787-4CE1-8787-43F5F2E1696C}" type="presParOf" srcId="{1CD03799-D93F-4A0C-B41E-075296BD6F4B}" destId="{A80BE4F3-4D52-4E9F-B021-656399699B8C}" srcOrd="1" destOrd="0" presId="urn:microsoft.com/office/officeart/2018/5/layout/IconCircleLabelList"/>
    <dgm:cxn modelId="{814B0F46-1171-46A9-92A7-2B5E07D4FFDA}" type="presParOf" srcId="{1CD03799-D93F-4A0C-B41E-075296BD6F4B}" destId="{88FC52A5-A3EF-4566-8076-71075F915156}" srcOrd="2" destOrd="0" presId="urn:microsoft.com/office/officeart/2018/5/layout/IconCircleLabelList"/>
    <dgm:cxn modelId="{B0A9E080-7FBC-4A23-9AEF-553FC885177C}" type="presParOf" srcId="{1CD03799-D93F-4A0C-B41E-075296BD6F4B}" destId="{E120EDCD-A075-4D74-A815-99BC8D240354}" srcOrd="3" destOrd="0" presId="urn:microsoft.com/office/officeart/2018/5/layout/IconCircleLabelList"/>
    <dgm:cxn modelId="{30C4F224-9C66-4FD0-BCF0-8103BAD5472C}" type="presParOf" srcId="{899AB0CE-E6EB-47CF-BC10-86397A5AB71D}" destId="{300E2774-45B5-4C11-9CA2-8335558F2F60}" srcOrd="5" destOrd="0" presId="urn:microsoft.com/office/officeart/2018/5/layout/IconCircleLabelList"/>
    <dgm:cxn modelId="{431CAF46-95FD-45A6-89D9-9E1512170108}" type="presParOf" srcId="{899AB0CE-E6EB-47CF-BC10-86397A5AB71D}" destId="{CD3BBA35-AC28-415C-B7B7-CCB09D072AB2}" srcOrd="6" destOrd="0" presId="urn:microsoft.com/office/officeart/2018/5/layout/IconCircleLabelList"/>
    <dgm:cxn modelId="{1AD77F12-D9A7-48B6-9567-B9B1913D8FC2}" type="presParOf" srcId="{CD3BBA35-AC28-415C-B7B7-CCB09D072AB2}" destId="{A3260850-6C2C-441E-9BD1-B2B20D6FEA9E}" srcOrd="0" destOrd="0" presId="urn:microsoft.com/office/officeart/2018/5/layout/IconCircleLabelList"/>
    <dgm:cxn modelId="{247CDDC2-0737-45B5-BF13-84E160A3C320}" type="presParOf" srcId="{CD3BBA35-AC28-415C-B7B7-CCB09D072AB2}" destId="{356E77F2-A1DB-4254-A481-C47A01ACB50D}" srcOrd="1" destOrd="0" presId="urn:microsoft.com/office/officeart/2018/5/layout/IconCircleLabelList"/>
    <dgm:cxn modelId="{204847D1-773C-4671-9214-2A22D2F63D67}" type="presParOf" srcId="{CD3BBA35-AC28-415C-B7B7-CCB09D072AB2}" destId="{5B3B9C3E-E980-41AF-9F7A-A1110582AFEF}" srcOrd="2" destOrd="0" presId="urn:microsoft.com/office/officeart/2018/5/layout/IconCircleLabelList"/>
    <dgm:cxn modelId="{BC1064B5-6C7F-4EF5-A6B9-2BE7CE9D0BC1}" type="presParOf" srcId="{CD3BBA35-AC28-415C-B7B7-CCB09D072AB2}" destId="{36512630-27EA-4C4A-84F1-B67DCC9440C4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B86E2A4-E729-460A-8E9B-4AB1BB29D55E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062112BF-67C0-4C7A-9C7C-FB32240292B3}">
      <dgm:prSet/>
      <dgm:spPr/>
      <dgm:t>
        <a:bodyPr/>
        <a:lstStyle/>
        <a:p>
          <a:pPr>
            <a:defRPr cap="all"/>
          </a:pPr>
          <a:r>
            <a:rPr lang="en-US"/>
            <a:t>• Walking (friction helps grip the ground).</a:t>
          </a:r>
        </a:p>
      </dgm:t>
    </dgm:pt>
    <dgm:pt modelId="{B8F651DE-599F-4B18-9222-10658EDBAEEC}" type="parTrans" cxnId="{C4AC8420-A58E-4433-862D-55F5B40BCA8C}">
      <dgm:prSet/>
      <dgm:spPr/>
      <dgm:t>
        <a:bodyPr/>
        <a:lstStyle/>
        <a:p>
          <a:endParaRPr lang="en-US"/>
        </a:p>
      </dgm:t>
    </dgm:pt>
    <dgm:pt modelId="{7FE5FD90-8FBF-47FE-B033-8642AB7A8B69}" type="sibTrans" cxnId="{C4AC8420-A58E-4433-862D-55F5B40BCA8C}">
      <dgm:prSet/>
      <dgm:spPr/>
      <dgm:t>
        <a:bodyPr/>
        <a:lstStyle/>
        <a:p>
          <a:endParaRPr lang="en-US"/>
        </a:p>
      </dgm:t>
    </dgm:pt>
    <dgm:pt modelId="{9BC5E575-C04C-4D41-AF9E-3997ABD9CD56}">
      <dgm:prSet/>
      <dgm:spPr/>
      <dgm:t>
        <a:bodyPr/>
        <a:lstStyle/>
        <a:p>
          <a:pPr>
            <a:defRPr cap="all"/>
          </a:pPr>
          <a:r>
            <a:rPr lang="en-US"/>
            <a:t>• Driving (tires use friction to stop).</a:t>
          </a:r>
        </a:p>
      </dgm:t>
    </dgm:pt>
    <dgm:pt modelId="{912CFA71-D953-499E-AA1E-0DC32E990C6D}" type="parTrans" cxnId="{233D849D-DFF1-4257-9531-ECF3D202411E}">
      <dgm:prSet/>
      <dgm:spPr/>
      <dgm:t>
        <a:bodyPr/>
        <a:lstStyle/>
        <a:p>
          <a:endParaRPr lang="en-US"/>
        </a:p>
      </dgm:t>
    </dgm:pt>
    <dgm:pt modelId="{44C5F081-8251-44F6-AE55-68063B618E4D}" type="sibTrans" cxnId="{233D849D-DFF1-4257-9531-ECF3D202411E}">
      <dgm:prSet/>
      <dgm:spPr/>
      <dgm:t>
        <a:bodyPr/>
        <a:lstStyle/>
        <a:p>
          <a:endParaRPr lang="en-US"/>
        </a:p>
      </dgm:t>
    </dgm:pt>
    <dgm:pt modelId="{DEBD0730-B4E8-4155-A27E-068F38B90E4C}">
      <dgm:prSet/>
      <dgm:spPr/>
      <dgm:t>
        <a:bodyPr/>
        <a:lstStyle/>
        <a:p>
          <a:pPr>
            <a:defRPr cap="all"/>
          </a:pPr>
          <a:r>
            <a:rPr lang="en-US"/>
            <a:t>• Writing (friction between pencil and paper).</a:t>
          </a:r>
        </a:p>
      </dgm:t>
    </dgm:pt>
    <dgm:pt modelId="{3D7811CD-A033-4F84-859C-424D14711B08}" type="parTrans" cxnId="{C11C192F-CADA-4AF0-A05B-07248C8B41EF}">
      <dgm:prSet/>
      <dgm:spPr/>
      <dgm:t>
        <a:bodyPr/>
        <a:lstStyle/>
        <a:p>
          <a:endParaRPr lang="en-US"/>
        </a:p>
      </dgm:t>
    </dgm:pt>
    <dgm:pt modelId="{796B0627-F311-457F-89F7-679036F5B79E}" type="sibTrans" cxnId="{C11C192F-CADA-4AF0-A05B-07248C8B41EF}">
      <dgm:prSet/>
      <dgm:spPr/>
      <dgm:t>
        <a:bodyPr/>
        <a:lstStyle/>
        <a:p>
          <a:endParaRPr lang="en-US"/>
        </a:p>
      </dgm:t>
    </dgm:pt>
    <dgm:pt modelId="{A1DC83E2-D59E-446B-9462-977AD759C8A0}">
      <dgm:prSet/>
      <dgm:spPr/>
      <dgm:t>
        <a:bodyPr/>
        <a:lstStyle/>
        <a:p>
          <a:pPr>
            <a:defRPr cap="all"/>
          </a:pPr>
          <a:r>
            <a:rPr lang="en-US"/>
            <a:t>• Using brakes on a bicycle.</a:t>
          </a:r>
        </a:p>
      </dgm:t>
    </dgm:pt>
    <dgm:pt modelId="{625087B5-64DE-4FF9-ADF2-51A1D397B087}" type="parTrans" cxnId="{A05CF49C-D129-465D-912C-0E50DE719B66}">
      <dgm:prSet/>
      <dgm:spPr/>
      <dgm:t>
        <a:bodyPr/>
        <a:lstStyle/>
        <a:p>
          <a:endParaRPr lang="en-US"/>
        </a:p>
      </dgm:t>
    </dgm:pt>
    <dgm:pt modelId="{11F35BBE-B372-40BA-811D-FD00E73F70C6}" type="sibTrans" cxnId="{A05CF49C-D129-465D-912C-0E50DE719B66}">
      <dgm:prSet/>
      <dgm:spPr/>
      <dgm:t>
        <a:bodyPr/>
        <a:lstStyle/>
        <a:p>
          <a:endParaRPr lang="en-US"/>
        </a:p>
      </dgm:t>
    </dgm:pt>
    <dgm:pt modelId="{01065005-1118-4C7C-8F80-8E40C52968C6}" type="pres">
      <dgm:prSet presAssocID="{FB86E2A4-E729-460A-8E9B-4AB1BB29D55E}" presName="root" presStyleCnt="0">
        <dgm:presLayoutVars>
          <dgm:dir/>
          <dgm:resizeHandles val="exact"/>
        </dgm:presLayoutVars>
      </dgm:prSet>
      <dgm:spPr/>
    </dgm:pt>
    <dgm:pt modelId="{4146F819-CA3D-4F55-8C9E-C62323F1DB68}" type="pres">
      <dgm:prSet presAssocID="{062112BF-67C0-4C7A-9C7C-FB32240292B3}" presName="compNode" presStyleCnt="0"/>
      <dgm:spPr/>
    </dgm:pt>
    <dgm:pt modelId="{A1D5E3DE-4CD6-4CEA-819F-31F9294FF3F1}" type="pres">
      <dgm:prSet presAssocID="{062112BF-67C0-4C7A-9C7C-FB32240292B3}" presName="iconBgRect" presStyleLbl="bgShp" presStyleIdx="0" presStyleCnt="4"/>
      <dgm:spPr/>
    </dgm:pt>
    <dgm:pt modelId="{355BD252-1FE3-4E2B-BE2A-B59A76FA98BC}" type="pres">
      <dgm:prSet presAssocID="{062112BF-67C0-4C7A-9C7C-FB32240292B3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otecting Hand"/>
        </a:ext>
      </dgm:extLst>
    </dgm:pt>
    <dgm:pt modelId="{434D0D4D-3546-4313-90F7-695002FAE666}" type="pres">
      <dgm:prSet presAssocID="{062112BF-67C0-4C7A-9C7C-FB32240292B3}" presName="spaceRect" presStyleCnt="0"/>
      <dgm:spPr/>
    </dgm:pt>
    <dgm:pt modelId="{7B364537-019C-49D2-A11E-021EBA2AAABD}" type="pres">
      <dgm:prSet presAssocID="{062112BF-67C0-4C7A-9C7C-FB32240292B3}" presName="textRect" presStyleLbl="revTx" presStyleIdx="0" presStyleCnt="4">
        <dgm:presLayoutVars>
          <dgm:chMax val="1"/>
          <dgm:chPref val="1"/>
        </dgm:presLayoutVars>
      </dgm:prSet>
      <dgm:spPr/>
    </dgm:pt>
    <dgm:pt modelId="{7D8F294F-7772-4DEC-B562-CB4F54294474}" type="pres">
      <dgm:prSet presAssocID="{7FE5FD90-8FBF-47FE-B033-8642AB7A8B69}" presName="sibTrans" presStyleCnt="0"/>
      <dgm:spPr/>
    </dgm:pt>
    <dgm:pt modelId="{228F3610-D5DF-4E79-B3EC-5FF620BD89F2}" type="pres">
      <dgm:prSet presAssocID="{9BC5E575-C04C-4D41-AF9E-3997ABD9CD56}" presName="compNode" presStyleCnt="0"/>
      <dgm:spPr/>
    </dgm:pt>
    <dgm:pt modelId="{264EE064-55C0-413D-8AE7-56731F443ACE}" type="pres">
      <dgm:prSet presAssocID="{9BC5E575-C04C-4D41-AF9E-3997ABD9CD56}" presName="iconBgRect" presStyleLbl="bgShp" presStyleIdx="1" presStyleCnt="4"/>
      <dgm:spPr/>
    </dgm:pt>
    <dgm:pt modelId="{0A7F1583-265E-425D-BB99-B72BFF3FC2D3}" type="pres">
      <dgm:prSet presAssocID="{9BC5E575-C04C-4D41-AF9E-3997ABD9CD56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torcycle"/>
        </a:ext>
      </dgm:extLst>
    </dgm:pt>
    <dgm:pt modelId="{1D32227B-47BE-46FC-AA08-64D2066E07C8}" type="pres">
      <dgm:prSet presAssocID="{9BC5E575-C04C-4D41-AF9E-3997ABD9CD56}" presName="spaceRect" presStyleCnt="0"/>
      <dgm:spPr/>
    </dgm:pt>
    <dgm:pt modelId="{24029EC6-4E66-438F-BD1E-E44D5B648048}" type="pres">
      <dgm:prSet presAssocID="{9BC5E575-C04C-4D41-AF9E-3997ABD9CD56}" presName="textRect" presStyleLbl="revTx" presStyleIdx="1" presStyleCnt="4">
        <dgm:presLayoutVars>
          <dgm:chMax val="1"/>
          <dgm:chPref val="1"/>
        </dgm:presLayoutVars>
      </dgm:prSet>
      <dgm:spPr/>
    </dgm:pt>
    <dgm:pt modelId="{6DF35728-CEDD-4523-92CC-23563731D820}" type="pres">
      <dgm:prSet presAssocID="{44C5F081-8251-44F6-AE55-68063B618E4D}" presName="sibTrans" presStyleCnt="0"/>
      <dgm:spPr/>
    </dgm:pt>
    <dgm:pt modelId="{0243D7EC-2A01-476F-BFC0-EBC623E9666A}" type="pres">
      <dgm:prSet presAssocID="{DEBD0730-B4E8-4155-A27E-068F38B90E4C}" presName="compNode" presStyleCnt="0"/>
      <dgm:spPr/>
    </dgm:pt>
    <dgm:pt modelId="{4CB7EB1A-BEE7-4834-887B-ED8762703B6F}" type="pres">
      <dgm:prSet presAssocID="{DEBD0730-B4E8-4155-A27E-068F38B90E4C}" presName="iconBgRect" presStyleLbl="bgShp" presStyleIdx="2" presStyleCnt="4"/>
      <dgm:spPr/>
    </dgm:pt>
    <dgm:pt modelId="{3F3BB591-1816-49E0-9BA5-759D27EA79ED}" type="pres">
      <dgm:prSet presAssocID="{DEBD0730-B4E8-4155-A27E-068F38B90E4C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encil"/>
        </a:ext>
      </dgm:extLst>
    </dgm:pt>
    <dgm:pt modelId="{8C45F4BF-AB38-46C0-ABAB-AAC9581B949D}" type="pres">
      <dgm:prSet presAssocID="{DEBD0730-B4E8-4155-A27E-068F38B90E4C}" presName="spaceRect" presStyleCnt="0"/>
      <dgm:spPr/>
    </dgm:pt>
    <dgm:pt modelId="{23282107-C1B4-4E13-9C1B-C33708A65F31}" type="pres">
      <dgm:prSet presAssocID="{DEBD0730-B4E8-4155-A27E-068F38B90E4C}" presName="textRect" presStyleLbl="revTx" presStyleIdx="2" presStyleCnt="4">
        <dgm:presLayoutVars>
          <dgm:chMax val="1"/>
          <dgm:chPref val="1"/>
        </dgm:presLayoutVars>
      </dgm:prSet>
      <dgm:spPr/>
    </dgm:pt>
    <dgm:pt modelId="{2DFA1163-3158-422A-9446-4355C9C7C75E}" type="pres">
      <dgm:prSet presAssocID="{796B0627-F311-457F-89F7-679036F5B79E}" presName="sibTrans" presStyleCnt="0"/>
      <dgm:spPr/>
    </dgm:pt>
    <dgm:pt modelId="{F7E2DA98-08C6-4953-AD45-524077F234C6}" type="pres">
      <dgm:prSet presAssocID="{A1DC83E2-D59E-446B-9462-977AD759C8A0}" presName="compNode" presStyleCnt="0"/>
      <dgm:spPr/>
    </dgm:pt>
    <dgm:pt modelId="{A7AA0BDD-C01A-4C43-88F3-3A32D2FC77D5}" type="pres">
      <dgm:prSet presAssocID="{A1DC83E2-D59E-446B-9462-977AD759C8A0}" presName="iconBgRect" presStyleLbl="bgShp" presStyleIdx="3" presStyleCnt="4"/>
      <dgm:spPr/>
    </dgm:pt>
    <dgm:pt modelId="{826CD824-0163-4EF1-A198-18180024D7B1}" type="pres">
      <dgm:prSet presAssocID="{A1DC83E2-D59E-446B-9462-977AD759C8A0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ike"/>
        </a:ext>
      </dgm:extLst>
    </dgm:pt>
    <dgm:pt modelId="{9C2A90B5-0CC9-408A-9F44-A9DFA2691153}" type="pres">
      <dgm:prSet presAssocID="{A1DC83E2-D59E-446B-9462-977AD759C8A0}" presName="spaceRect" presStyleCnt="0"/>
      <dgm:spPr/>
    </dgm:pt>
    <dgm:pt modelId="{89D8D0A8-24AA-4B01-938C-FBEA9F30A9E0}" type="pres">
      <dgm:prSet presAssocID="{A1DC83E2-D59E-446B-9462-977AD759C8A0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16D1AE0E-2B2E-4FB1-8C2E-E8EE1DDEC4C0}" type="presOf" srcId="{A1DC83E2-D59E-446B-9462-977AD759C8A0}" destId="{89D8D0A8-24AA-4B01-938C-FBEA9F30A9E0}" srcOrd="0" destOrd="0" presId="urn:microsoft.com/office/officeart/2018/5/layout/IconCircleLabelList"/>
    <dgm:cxn modelId="{C4AC8420-A58E-4433-862D-55F5B40BCA8C}" srcId="{FB86E2A4-E729-460A-8E9B-4AB1BB29D55E}" destId="{062112BF-67C0-4C7A-9C7C-FB32240292B3}" srcOrd="0" destOrd="0" parTransId="{B8F651DE-599F-4B18-9222-10658EDBAEEC}" sibTransId="{7FE5FD90-8FBF-47FE-B033-8642AB7A8B69}"/>
    <dgm:cxn modelId="{C11C192F-CADA-4AF0-A05B-07248C8B41EF}" srcId="{FB86E2A4-E729-460A-8E9B-4AB1BB29D55E}" destId="{DEBD0730-B4E8-4155-A27E-068F38B90E4C}" srcOrd="2" destOrd="0" parTransId="{3D7811CD-A033-4F84-859C-424D14711B08}" sibTransId="{796B0627-F311-457F-89F7-679036F5B79E}"/>
    <dgm:cxn modelId="{E31AE356-1C6B-4937-A111-E6FF91969B32}" type="presOf" srcId="{9BC5E575-C04C-4D41-AF9E-3997ABD9CD56}" destId="{24029EC6-4E66-438F-BD1E-E44D5B648048}" srcOrd="0" destOrd="0" presId="urn:microsoft.com/office/officeart/2018/5/layout/IconCircleLabelList"/>
    <dgm:cxn modelId="{8BDA3781-06D4-46B9-A5C6-384285F9EC2B}" type="presOf" srcId="{062112BF-67C0-4C7A-9C7C-FB32240292B3}" destId="{7B364537-019C-49D2-A11E-021EBA2AAABD}" srcOrd="0" destOrd="0" presId="urn:microsoft.com/office/officeart/2018/5/layout/IconCircleLabelList"/>
    <dgm:cxn modelId="{A05CF49C-D129-465D-912C-0E50DE719B66}" srcId="{FB86E2A4-E729-460A-8E9B-4AB1BB29D55E}" destId="{A1DC83E2-D59E-446B-9462-977AD759C8A0}" srcOrd="3" destOrd="0" parTransId="{625087B5-64DE-4FF9-ADF2-51A1D397B087}" sibTransId="{11F35BBE-B372-40BA-811D-FD00E73F70C6}"/>
    <dgm:cxn modelId="{233D849D-DFF1-4257-9531-ECF3D202411E}" srcId="{FB86E2A4-E729-460A-8E9B-4AB1BB29D55E}" destId="{9BC5E575-C04C-4D41-AF9E-3997ABD9CD56}" srcOrd="1" destOrd="0" parTransId="{912CFA71-D953-499E-AA1E-0DC32E990C6D}" sibTransId="{44C5F081-8251-44F6-AE55-68063B618E4D}"/>
    <dgm:cxn modelId="{D9832DB4-CA4C-4424-A68F-DAD275492021}" type="presOf" srcId="{FB86E2A4-E729-460A-8E9B-4AB1BB29D55E}" destId="{01065005-1118-4C7C-8F80-8E40C52968C6}" srcOrd="0" destOrd="0" presId="urn:microsoft.com/office/officeart/2018/5/layout/IconCircleLabelList"/>
    <dgm:cxn modelId="{0AB2E0BD-03AA-48EC-84D5-35F31A719FD0}" type="presOf" srcId="{DEBD0730-B4E8-4155-A27E-068F38B90E4C}" destId="{23282107-C1B4-4E13-9C1B-C33708A65F31}" srcOrd="0" destOrd="0" presId="urn:microsoft.com/office/officeart/2018/5/layout/IconCircleLabelList"/>
    <dgm:cxn modelId="{F9B9131B-AD22-4551-A1D5-991E09B26168}" type="presParOf" srcId="{01065005-1118-4C7C-8F80-8E40C52968C6}" destId="{4146F819-CA3D-4F55-8C9E-C62323F1DB68}" srcOrd="0" destOrd="0" presId="urn:microsoft.com/office/officeart/2018/5/layout/IconCircleLabelList"/>
    <dgm:cxn modelId="{CF446AB1-0641-482A-AD43-62D7E03665D2}" type="presParOf" srcId="{4146F819-CA3D-4F55-8C9E-C62323F1DB68}" destId="{A1D5E3DE-4CD6-4CEA-819F-31F9294FF3F1}" srcOrd="0" destOrd="0" presId="urn:microsoft.com/office/officeart/2018/5/layout/IconCircleLabelList"/>
    <dgm:cxn modelId="{63C44137-221B-41A9-A43E-CD9D970F6BEC}" type="presParOf" srcId="{4146F819-CA3D-4F55-8C9E-C62323F1DB68}" destId="{355BD252-1FE3-4E2B-BE2A-B59A76FA98BC}" srcOrd="1" destOrd="0" presId="urn:microsoft.com/office/officeart/2018/5/layout/IconCircleLabelList"/>
    <dgm:cxn modelId="{12158DE3-8D04-409F-8540-70E6B82936B8}" type="presParOf" srcId="{4146F819-CA3D-4F55-8C9E-C62323F1DB68}" destId="{434D0D4D-3546-4313-90F7-695002FAE666}" srcOrd="2" destOrd="0" presId="urn:microsoft.com/office/officeart/2018/5/layout/IconCircleLabelList"/>
    <dgm:cxn modelId="{7CA30D10-72D7-4A21-B7EF-26D22F8CA930}" type="presParOf" srcId="{4146F819-CA3D-4F55-8C9E-C62323F1DB68}" destId="{7B364537-019C-49D2-A11E-021EBA2AAABD}" srcOrd="3" destOrd="0" presId="urn:microsoft.com/office/officeart/2018/5/layout/IconCircleLabelList"/>
    <dgm:cxn modelId="{BFD57C90-7734-4A98-9825-5143CD7823A9}" type="presParOf" srcId="{01065005-1118-4C7C-8F80-8E40C52968C6}" destId="{7D8F294F-7772-4DEC-B562-CB4F54294474}" srcOrd="1" destOrd="0" presId="urn:microsoft.com/office/officeart/2018/5/layout/IconCircleLabelList"/>
    <dgm:cxn modelId="{6FBD009A-84A7-4F05-9438-5C0AB12177DD}" type="presParOf" srcId="{01065005-1118-4C7C-8F80-8E40C52968C6}" destId="{228F3610-D5DF-4E79-B3EC-5FF620BD89F2}" srcOrd="2" destOrd="0" presId="urn:microsoft.com/office/officeart/2018/5/layout/IconCircleLabelList"/>
    <dgm:cxn modelId="{EE30F926-8CC3-40FF-9AE2-49A6CD60C794}" type="presParOf" srcId="{228F3610-D5DF-4E79-B3EC-5FF620BD89F2}" destId="{264EE064-55C0-413D-8AE7-56731F443ACE}" srcOrd="0" destOrd="0" presId="urn:microsoft.com/office/officeart/2018/5/layout/IconCircleLabelList"/>
    <dgm:cxn modelId="{83C484A4-B259-4D78-8EB0-80C70CA83409}" type="presParOf" srcId="{228F3610-D5DF-4E79-B3EC-5FF620BD89F2}" destId="{0A7F1583-265E-425D-BB99-B72BFF3FC2D3}" srcOrd="1" destOrd="0" presId="urn:microsoft.com/office/officeart/2018/5/layout/IconCircleLabelList"/>
    <dgm:cxn modelId="{EA71595E-C960-4266-A33C-1640BDDB28EE}" type="presParOf" srcId="{228F3610-D5DF-4E79-B3EC-5FF620BD89F2}" destId="{1D32227B-47BE-46FC-AA08-64D2066E07C8}" srcOrd="2" destOrd="0" presId="urn:microsoft.com/office/officeart/2018/5/layout/IconCircleLabelList"/>
    <dgm:cxn modelId="{DA0F919D-55EC-41EE-B7FF-7B8B34F41EAC}" type="presParOf" srcId="{228F3610-D5DF-4E79-B3EC-5FF620BD89F2}" destId="{24029EC6-4E66-438F-BD1E-E44D5B648048}" srcOrd="3" destOrd="0" presId="urn:microsoft.com/office/officeart/2018/5/layout/IconCircleLabelList"/>
    <dgm:cxn modelId="{7C603122-ED09-4123-8BA1-7057448184BF}" type="presParOf" srcId="{01065005-1118-4C7C-8F80-8E40C52968C6}" destId="{6DF35728-CEDD-4523-92CC-23563731D820}" srcOrd="3" destOrd="0" presId="urn:microsoft.com/office/officeart/2018/5/layout/IconCircleLabelList"/>
    <dgm:cxn modelId="{0E5B542F-CF19-4EA3-A116-D0765D6AA784}" type="presParOf" srcId="{01065005-1118-4C7C-8F80-8E40C52968C6}" destId="{0243D7EC-2A01-476F-BFC0-EBC623E9666A}" srcOrd="4" destOrd="0" presId="urn:microsoft.com/office/officeart/2018/5/layout/IconCircleLabelList"/>
    <dgm:cxn modelId="{AFBA9617-B623-4CA4-9473-4EDEF85F3ED2}" type="presParOf" srcId="{0243D7EC-2A01-476F-BFC0-EBC623E9666A}" destId="{4CB7EB1A-BEE7-4834-887B-ED8762703B6F}" srcOrd="0" destOrd="0" presId="urn:microsoft.com/office/officeart/2018/5/layout/IconCircleLabelList"/>
    <dgm:cxn modelId="{1682ABD9-D0F2-4B72-B1CB-28FB76A8971D}" type="presParOf" srcId="{0243D7EC-2A01-476F-BFC0-EBC623E9666A}" destId="{3F3BB591-1816-49E0-9BA5-759D27EA79ED}" srcOrd="1" destOrd="0" presId="urn:microsoft.com/office/officeart/2018/5/layout/IconCircleLabelList"/>
    <dgm:cxn modelId="{CD5A6287-C23C-4F88-BCF5-7F9507D5252F}" type="presParOf" srcId="{0243D7EC-2A01-476F-BFC0-EBC623E9666A}" destId="{8C45F4BF-AB38-46C0-ABAB-AAC9581B949D}" srcOrd="2" destOrd="0" presId="urn:microsoft.com/office/officeart/2018/5/layout/IconCircleLabelList"/>
    <dgm:cxn modelId="{B62989D8-EBC7-4AA4-9F9C-12BA8CC078D2}" type="presParOf" srcId="{0243D7EC-2A01-476F-BFC0-EBC623E9666A}" destId="{23282107-C1B4-4E13-9C1B-C33708A65F31}" srcOrd="3" destOrd="0" presId="urn:microsoft.com/office/officeart/2018/5/layout/IconCircleLabelList"/>
    <dgm:cxn modelId="{1C4CA75A-250D-4BE5-A756-6237E120B260}" type="presParOf" srcId="{01065005-1118-4C7C-8F80-8E40C52968C6}" destId="{2DFA1163-3158-422A-9446-4355C9C7C75E}" srcOrd="5" destOrd="0" presId="urn:microsoft.com/office/officeart/2018/5/layout/IconCircleLabelList"/>
    <dgm:cxn modelId="{2C65E872-DB4F-472D-8F06-4D45B2D5B8FC}" type="presParOf" srcId="{01065005-1118-4C7C-8F80-8E40C52968C6}" destId="{F7E2DA98-08C6-4953-AD45-524077F234C6}" srcOrd="6" destOrd="0" presId="urn:microsoft.com/office/officeart/2018/5/layout/IconCircleLabelList"/>
    <dgm:cxn modelId="{BB0511B0-6974-4079-BC0E-F43A626EC5D8}" type="presParOf" srcId="{F7E2DA98-08C6-4953-AD45-524077F234C6}" destId="{A7AA0BDD-C01A-4C43-88F3-3A32D2FC77D5}" srcOrd="0" destOrd="0" presId="urn:microsoft.com/office/officeart/2018/5/layout/IconCircleLabelList"/>
    <dgm:cxn modelId="{99FD0999-386D-4EF0-8B34-321C8C417F26}" type="presParOf" srcId="{F7E2DA98-08C6-4953-AD45-524077F234C6}" destId="{826CD824-0163-4EF1-A198-18180024D7B1}" srcOrd="1" destOrd="0" presId="urn:microsoft.com/office/officeart/2018/5/layout/IconCircleLabelList"/>
    <dgm:cxn modelId="{EB791FCB-5D30-4862-B93A-43DE63C7638C}" type="presParOf" srcId="{F7E2DA98-08C6-4953-AD45-524077F234C6}" destId="{9C2A90B5-0CC9-408A-9F44-A9DFA2691153}" srcOrd="2" destOrd="0" presId="urn:microsoft.com/office/officeart/2018/5/layout/IconCircleLabelList"/>
    <dgm:cxn modelId="{14E0B419-D581-4DEB-9F35-FA230D727A0E}" type="presParOf" srcId="{F7E2DA98-08C6-4953-AD45-524077F234C6}" destId="{89D8D0A8-24AA-4B01-938C-FBEA9F30A9E0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7C33B63-4480-473C-8976-7C94818ADCE1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BD39A4D6-A9B2-47A5-8D12-0946FFEE5F72}">
      <dgm:prSet/>
      <dgm:spPr/>
      <dgm:t>
        <a:bodyPr/>
        <a:lstStyle/>
        <a:p>
          <a:r>
            <a:rPr lang="en-US"/>
            <a:t>• Forces make objects move or stop.</a:t>
          </a:r>
        </a:p>
      </dgm:t>
    </dgm:pt>
    <dgm:pt modelId="{D5EFDCBB-0710-4384-8B5D-691804787354}" type="parTrans" cxnId="{C3E8D885-6840-4E79-B6A1-D1A55B132716}">
      <dgm:prSet/>
      <dgm:spPr/>
      <dgm:t>
        <a:bodyPr/>
        <a:lstStyle/>
        <a:p>
          <a:endParaRPr lang="en-US"/>
        </a:p>
      </dgm:t>
    </dgm:pt>
    <dgm:pt modelId="{8C4C5BFB-F8BA-4B40-B9B9-5E515E9AEC48}" type="sibTrans" cxnId="{C3E8D885-6840-4E79-B6A1-D1A55B132716}">
      <dgm:prSet/>
      <dgm:spPr/>
      <dgm:t>
        <a:bodyPr/>
        <a:lstStyle/>
        <a:p>
          <a:endParaRPr lang="en-US"/>
        </a:p>
      </dgm:t>
    </dgm:pt>
    <dgm:pt modelId="{44CDAF63-DF72-4228-9E62-14DB3C1FCCC1}">
      <dgm:prSet/>
      <dgm:spPr/>
      <dgm:t>
        <a:bodyPr/>
        <a:lstStyle/>
        <a:p>
          <a:r>
            <a:rPr lang="en-US"/>
            <a:t>• Motion is how objects change position.</a:t>
          </a:r>
        </a:p>
      </dgm:t>
    </dgm:pt>
    <dgm:pt modelId="{4750F435-D777-450B-96EB-1F8490C33AE4}" type="parTrans" cxnId="{997445B6-9599-4A2B-8AC0-272B4F3B08BD}">
      <dgm:prSet/>
      <dgm:spPr/>
      <dgm:t>
        <a:bodyPr/>
        <a:lstStyle/>
        <a:p>
          <a:endParaRPr lang="en-US"/>
        </a:p>
      </dgm:t>
    </dgm:pt>
    <dgm:pt modelId="{382707D8-7B87-4978-941D-7313A44DAC24}" type="sibTrans" cxnId="{997445B6-9599-4A2B-8AC0-272B4F3B08BD}">
      <dgm:prSet/>
      <dgm:spPr/>
      <dgm:t>
        <a:bodyPr/>
        <a:lstStyle/>
        <a:p>
          <a:endParaRPr lang="en-US"/>
        </a:p>
      </dgm:t>
    </dgm:pt>
    <dgm:pt modelId="{27B76635-F5E3-4F21-AAAB-E4107802B039}">
      <dgm:prSet/>
      <dgm:spPr/>
      <dgm:t>
        <a:bodyPr/>
        <a:lstStyle/>
        <a:p>
          <a:r>
            <a:rPr lang="en-US"/>
            <a:t>• Friction resists motion and slows things down.</a:t>
          </a:r>
        </a:p>
      </dgm:t>
    </dgm:pt>
    <dgm:pt modelId="{D05E69FC-B6B5-4BAC-9118-22009E51494F}" type="parTrans" cxnId="{5BACE10E-DFE0-4557-8348-431DAE80F3C2}">
      <dgm:prSet/>
      <dgm:spPr/>
      <dgm:t>
        <a:bodyPr/>
        <a:lstStyle/>
        <a:p>
          <a:endParaRPr lang="en-US"/>
        </a:p>
      </dgm:t>
    </dgm:pt>
    <dgm:pt modelId="{8D575E6A-6190-4E21-A11D-7E715E9C017D}" type="sibTrans" cxnId="{5BACE10E-DFE0-4557-8348-431DAE80F3C2}">
      <dgm:prSet/>
      <dgm:spPr/>
      <dgm:t>
        <a:bodyPr/>
        <a:lstStyle/>
        <a:p>
          <a:endParaRPr lang="en-US"/>
        </a:p>
      </dgm:t>
    </dgm:pt>
    <dgm:pt modelId="{91BD8251-9EDF-4219-9364-CD29E0584685}">
      <dgm:prSet/>
      <dgm:spPr/>
      <dgm:t>
        <a:bodyPr/>
        <a:lstStyle/>
        <a:p>
          <a:r>
            <a:rPr lang="en-US"/>
            <a:t>• These concepts help explain how things work in real life.</a:t>
          </a:r>
        </a:p>
      </dgm:t>
    </dgm:pt>
    <dgm:pt modelId="{3565F55B-9C66-43EA-BEB5-42EB4DED90A4}" type="parTrans" cxnId="{5650A91E-0F2F-45D9-A216-4456CE0DDDB3}">
      <dgm:prSet/>
      <dgm:spPr/>
      <dgm:t>
        <a:bodyPr/>
        <a:lstStyle/>
        <a:p>
          <a:endParaRPr lang="en-US"/>
        </a:p>
      </dgm:t>
    </dgm:pt>
    <dgm:pt modelId="{945060C4-A4AA-4F7A-9501-E24B6903409D}" type="sibTrans" cxnId="{5650A91E-0F2F-45D9-A216-4456CE0DDDB3}">
      <dgm:prSet/>
      <dgm:spPr/>
      <dgm:t>
        <a:bodyPr/>
        <a:lstStyle/>
        <a:p>
          <a:endParaRPr lang="en-US"/>
        </a:p>
      </dgm:t>
    </dgm:pt>
    <dgm:pt modelId="{B77DF3AB-266E-43AD-8FD5-1D9A579EBE5A}" type="pres">
      <dgm:prSet presAssocID="{17C33B63-4480-473C-8976-7C94818ADCE1}" presName="root" presStyleCnt="0">
        <dgm:presLayoutVars>
          <dgm:dir/>
          <dgm:resizeHandles val="exact"/>
        </dgm:presLayoutVars>
      </dgm:prSet>
      <dgm:spPr/>
    </dgm:pt>
    <dgm:pt modelId="{AAE4EECA-C764-4419-BD6E-BC2435B53001}" type="pres">
      <dgm:prSet presAssocID="{17C33B63-4480-473C-8976-7C94818ADCE1}" presName="container" presStyleCnt="0">
        <dgm:presLayoutVars>
          <dgm:dir/>
          <dgm:resizeHandles val="exact"/>
        </dgm:presLayoutVars>
      </dgm:prSet>
      <dgm:spPr/>
    </dgm:pt>
    <dgm:pt modelId="{162C6636-BDE7-4EC1-98D9-C6B18E934772}" type="pres">
      <dgm:prSet presAssocID="{BD39A4D6-A9B2-47A5-8D12-0946FFEE5F72}" presName="compNode" presStyleCnt="0"/>
      <dgm:spPr/>
    </dgm:pt>
    <dgm:pt modelId="{05768FBE-6DF0-490B-AEEF-7880BE73B7EC}" type="pres">
      <dgm:prSet presAssocID="{BD39A4D6-A9B2-47A5-8D12-0946FFEE5F72}" presName="iconBgRect" presStyleLbl="bgShp" presStyleIdx="0" presStyleCnt="4"/>
      <dgm:spPr/>
    </dgm:pt>
    <dgm:pt modelId="{EEEA9F64-5575-4425-A93B-1D2CF1D6B813}" type="pres">
      <dgm:prSet presAssocID="{BD39A4D6-A9B2-47A5-8D12-0946FFEE5F72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x trolley"/>
        </a:ext>
      </dgm:extLst>
    </dgm:pt>
    <dgm:pt modelId="{4848ECDD-C5AC-4D35-BC4E-E65C96744166}" type="pres">
      <dgm:prSet presAssocID="{BD39A4D6-A9B2-47A5-8D12-0946FFEE5F72}" presName="spaceRect" presStyleCnt="0"/>
      <dgm:spPr/>
    </dgm:pt>
    <dgm:pt modelId="{841985ED-0A8C-403E-8646-B837C909EB26}" type="pres">
      <dgm:prSet presAssocID="{BD39A4D6-A9B2-47A5-8D12-0946FFEE5F72}" presName="textRect" presStyleLbl="revTx" presStyleIdx="0" presStyleCnt="4">
        <dgm:presLayoutVars>
          <dgm:chMax val="1"/>
          <dgm:chPref val="1"/>
        </dgm:presLayoutVars>
      </dgm:prSet>
      <dgm:spPr/>
    </dgm:pt>
    <dgm:pt modelId="{D5A342E7-B93C-4BDF-8FCA-E18154FE572A}" type="pres">
      <dgm:prSet presAssocID="{8C4C5BFB-F8BA-4B40-B9B9-5E515E9AEC48}" presName="sibTrans" presStyleLbl="sibTrans2D1" presStyleIdx="0" presStyleCnt="0"/>
      <dgm:spPr/>
    </dgm:pt>
    <dgm:pt modelId="{DE5BB46C-0935-4A13-B237-B24DC644B4C7}" type="pres">
      <dgm:prSet presAssocID="{44CDAF63-DF72-4228-9E62-14DB3C1FCCC1}" presName="compNode" presStyleCnt="0"/>
      <dgm:spPr/>
    </dgm:pt>
    <dgm:pt modelId="{D1B9038B-7AFF-4B71-ABAC-8897A00DD964}" type="pres">
      <dgm:prSet presAssocID="{44CDAF63-DF72-4228-9E62-14DB3C1FCCC1}" presName="iconBgRect" presStyleLbl="bgShp" presStyleIdx="1" presStyleCnt="4"/>
      <dgm:spPr/>
    </dgm:pt>
    <dgm:pt modelId="{EAE08DB8-B487-47DE-B324-0E432CB21702}" type="pres">
      <dgm:prSet presAssocID="{44CDAF63-DF72-4228-9E62-14DB3C1FCCC1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vron Arrows"/>
        </a:ext>
      </dgm:extLst>
    </dgm:pt>
    <dgm:pt modelId="{83E6F882-696C-493B-8449-39BEF9411914}" type="pres">
      <dgm:prSet presAssocID="{44CDAF63-DF72-4228-9E62-14DB3C1FCCC1}" presName="spaceRect" presStyleCnt="0"/>
      <dgm:spPr/>
    </dgm:pt>
    <dgm:pt modelId="{0431AECD-4C9C-4943-92DB-E1FCBF352E35}" type="pres">
      <dgm:prSet presAssocID="{44CDAF63-DF72-4228-9E62-14DB3C1FCCC1}" presName="textRect" presStyleLbl="revTx" presStyleIdx="1" presStyleCnt="4">
        <dgm:presLayoutVars>
          <dgm:chMax val="1"/>
          <dgm:chPref val="1"/>
        </dgm:presLayoutVars>
      </dgm:prSet>
      <dgm:spPr/>
    </dgm:pt>
    <dgm:pt modelId="{8B1EE5EF-3D7D-4C94-959B-ECDCBAD24D16}" type="pres">
      <dgm:prSet presAssocID="{382707D8-7B87-4978-941D-7313A44DAC24}" presName="sibTrans" presStyleLbl="sibTrans2D1" presStyleIdx="0" presStyleCnt="0"/>
      <dgm:spPr/>
    </dgm:pt>
    <dgm:pt modelId="{AAF8612C-DE4D-4C59-9A8D-4DD8239E7AA3}" type="pres">
      <dgm:prSet presAssocID="{27B76635-F5E3-4F21-AAAB-E4107802B039}" presName="compNode" presStyleCnt="0"/>
      <dgm:spPr/>
    </dgm:pt>
    <dgm:pt modelId="{3E5CDC08-9DA2-4163-9AF9-096CBD9BDC9D}" type="pres">
      <dgm:prSet presAssocID="{27B76635-F5E3-4F21-AAAB-E4107802B039}" presName="iconBgRect" presStyleLbl="bgShp" presStyleIdx="2" presStyleCnt="4"/>
      <dgm:spPr/>
    </dgm:pt>
    <dgm:pt modelId="{0B6F9BB1-A92D-4A9E-B800-329C05BDD1A9}" type="pres">
      <dgm:prSet presAssocID="{27B76635-F5E3-4F21-AAAB-E4107802B039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orkflow"/>
        </a:ext>
      </dgm:extLst>
    </dgm:pt>
    <dgm:pt modelId="{DCF62E59-6395-47B3-A4E8-D1DC71D2D2B3}" type="pres">
      <dgm:prSet presAssocID="{27B76635-F5E3-4F21-AAAB-E4107802B039}" presName="spaceRect" presStyleCnt="0"/>
      <dgm:spPr/>
    </dgm:pt>
    <dgm:pt modelId="{F58BA14B-89C0-4475-AF74-7B9101969DD5}" type="pres">
      <dgm:prSet presAssocID="{27B76635-F5E3-4F21-AAAB-E4107802B039}" presName="textRect" presStyleLbl="revTx" presStyleIdx="2" presStyleCnt="4">
        <dgm:presLayoutVars>
          <dgm:chMax val="1"/>
          <dgm:chPref val="1"/>
        </dgm:presLayoutVars>
      </dgm:prSet>
      <dgm:spPr/>
    </dgm:pt>
    <dgm:pt modelId="{6D01CF1C-E645-4F7B-A8DA-E739278FB5BE}" type="pres">
      <dgm:prSet presAssocID="{8D575E6A-6190-4E21-A11D-7E715E9C017D}" presName="sibTrans" presStyleLbl="sibTrans2D1" presStyleIdx="0" presStyleCnt="0"/>
      <dgm:spPr/>
    </dgm:pt>
    <dgm:pt modelId="{D574FF12-5E9E-4BAA-A03B-FDE2417BC8F3}" type="pres">
      <dgm:prSet presAssocID="{91BD8251-9EDF-4219-9364-CD29E0584685}" presName="compNode" presStyleCnt="0"/>
      <dgm:spPr/>
    </dgm:pt>
    <dgm:pt modelId="{E7D75BCE-5DDC-4D54-87A7-73B914852B4D}" type="pres">
      <dgm:prSet presAssocID="{91BD8251-9EDF-4219-9364-CD29E0584685}" presName="iconBgRect" presStyleLbl="bgShp" presStyleIdx="3" presStyleCnt="4"/>
      <dgm:spPr/>
    </dgm:pt>
    <dgm:pt modelId="{384A4D29-00C9-471B-ACBF-CCF1E760CD51}" type="pres">
      <dgm:prSet presAssocID="{91BD8251-9EDF-4219-9364-CD29E0584685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s"/>
        </a:ext>
      </dgm:extLst>
    </dgm:pt>
    <dgm:pt modelId="{D118D493-70BC-44D4-8EA2-60DC0A209B25}" type="pres">
      <dgm:prSet presAssocID="{91BD8251-9EDF-4219-9364-CD29E0584685}" presName="spaceRect" presStyleCnt="0"/>
      <dgm:spPr/>
    </dgm:pt>
    <dgm:pt modelId="{5D75E11C-251C-485B-B51C-AFE6B78BF851}" type="pres">
      <dgm:prSet presAssocID="{91BD8251-9EDF-4219-9364-CD29E0584685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8EA5CD00-A04E-4D32-81B6-2E52902BF5D7}" type="presOf" srcId="{17C33B63-4480-473C-8976-7C94818ADCE1}" destId="{B77DF3AB-266E-43AD-8FD5-1D9A579EBE5A}" srcOrd="0" destOrd="0" presId="urn:microsoft.com/office/officeart/2018/2/layout/IconCircleList"/>
    <dgm:cxn modelId="{9E7EF40B-636A-4DA6-9CFE-4BA56BB58332}" type="presOf" srcId="{44CDAF63-DF72-4228-9E62-14DB3C1FCCC1}" destId="{0431AECD-4C9C-4943-92DB-E1FCBF352E35}" srcOrd="0" destOrd="0" presId="urn:microsoft.com/office/officeart/2018/2/layout/IconCircleList"/>
    <dgm:cxn modelId="{5BACE10E-DFE0-4557-8348-431DAE80F3C2}" srcId="{17C33B63-4480-473C-8976-7C94818ADCE1}" destId="{27B76635-F5E3-4F21-AAAB-E4107802B039}" srcOrd="2" destOrd="0" parTransId="{D05E69FC-B6B5-4BAC-9118-22009E51494F}" sibTransId="{8D575E6A-6190-4E21-A11D-7E715E9C017D}"/>
    <dgm:cxn modelId="{5650A91E-0F2F-45D9-A216-4456CE0DDDB3}" srcId="{17C33B63-4480-473C-8976-7C94818ADCE1}" destId="{91BD8251-9EDF-4219-9364-CD29E0584685}" srcOrd="3" destOrd="0" parTransId="{3565F55B-9C66-43EA-BEB5-42EB4DED90A4}" sibTransId="{945060C4-A4AA-4F7A-9501-E24B6903409D}"/>
    <dgm:cxn modelId="{C32D4529-621B-434C-A35C-7077FEE366EE}" type="presOf" srcId="{8C4C5BFB-F8BA-4B40-B9B9-5E515E9AEC48}" destId="{D5A342E7-B93C-4BDF-8FCA-E18154FE572A}" srcOrd="0" destOrd="0" presId="urn:microsoft.com/office/officeart/2018/2/layout/IconCircleList"/>
    <dgm:cxn modelId="{DC6D3B51-31C3-4A13-972B-42C31F476208}" type="presOf" srcId="{27B76635-F5E3-4F21-AAAB-E4107802B039}" destId="{F58BA14B-89C0-4475-AF74-7B9101969DD5}" srcOrd="0" destOrd="0" presId="urn:microsoft.com/office/officeart/2018/2/layout/IconCircleList"/>
    <dgm:cxn modelId="{248D9058-D5D7-4D5F-924D-801FA845FA25}" type="presOf" srcId="{8D575E6A-6190-4E21-A11D-7E715E9C017D}" destId="{6D01CF1C-E645-4F7B-A8DA-E739278FB5BE}" srcOrd="0" destOrd="0" presId="urn:microsoft.com/office/officeart/2018/2/layout/IconCircleList"/>
    <dgm:cxn modelId="{C3E8D885-6840-4E79-B6A1-D1A55B132716}" srcId="{17C33B63-4480-473C-8976-7C94818ADCE1}" destId="{BD39A4D6-A9B2-47A5-8D12-0946FFEE5F72}" srcOrd="0" destOrd="0" parTransId="{D5EFDCBB-0710-4384-8B5D-691804787354}" sibTransId="{8C4C5BFB-F8BA-4B40-B9B9-5E515E9AEC48}"/>
    <dgm:cxn modelId="{383A489B-43CE-4FE1-835E-03E43F298CC5}" type="presOf" srcId="{382707D8-7B87-4978-941D-7313A44DAC24}" destId="{8B1EE5EF-3D7D-4C94-959B-ECDCBAD24D16}" srcOrd="0" destOrd="0" presId="urn:microsoft.com/office/officeart/2018/2/layout/IconCircleList"/>
    <dgm:cxn modelId="{29621AAD-5D23-48D9-8270-2FBE95B57AA7}" type="presOf" srcId="{91BD8251-9EDF-4219-9364-CD29E0584685}" destId="{5D75E11C-251C-485B-B51C-AFE6B78BF851}" srcOrd="0" destOrd="0" presId="urn:microsoft.com/office/officeart/2018/2/layout/IconCircleList"/>
    <dgm:cxn modelId="{AB45FFB0-8CD0-460B-B328-CC348184180E}" type="presOf" srcId="{BD39A4D6-A9B2-47A5-8D12-0946FFEE5F72}" destId="{841985ED-0A8C-403E-8646-B837C909EB26}" srcOrd="0" destOrd="0" presId="urn:microsoft.com/office/officeart/2018/2/layout/IconCircleList"/>
    <dgm:cxn modelId="{997445B6-9599-4A2B-8AC0-272B4F3B08BD}" srcId="{17C33B63-4480-473C-8976-7C94818ADCE1}" destId="{44CDAF63-DF72-4228-9E62-14DB3C1FCCC1}" srcOrd="1" destOrd="0" parTransId="{4750F435-D777-450B-96EB-1F8490C33AE4}" sibTransId="{382707D8-7B87-4978-941D-7313A44DAC24}"/>
    <dgm:cxn modelId="{8CB146A4-4435-45C0-AC27-264E9CC619C5}" type="presParOf" srcId="{B77DF3AB-266E-43AD-8FD5-1D9A579EBE5A}" destId="{AAE4EECA-C764-4419-BD6E-BC2435B53001}" srcOrd="0" destOrd="0" presId="urn:microsoft.com/office/officeart/2018/2/layout/IconCircleList"/>
    <dgm:cxn modelId="{6E2174BC-8699-44F3-B566-4E6673C809D1}" type="presParOf" srcId="{AAE4EECA-C764-4419-BD6E-BC2435B53001}" destId="{162C6636-BDE7-4EC1-98D9-C6B18E934772}" srcOrd="0" destOrd="0" presId="urn:microsoft.com/office/officeart/2018/2/layout/IconCircleList"/>
    <dgm:cxn modelId="{3564D87E-280A-4FF9-B5AE-005160570465}" type="presParOf" srcId="{162C6636-BDE7-4EC1-98D9-C6B18E934772}" destId="{05768FBE-6DF0-490B-AEEF-7880BE73B7EC}" srcOrd="0" destOrd="0" presId="urn:microsoft.com/office/officeart/2018/2/layout/IconCircleList"/>
    <dgm:cxn modelId="{F0D77715-7A54-4325-82B2-E83642035F72}" type="presParOf" srcId="{162C6636-BDE7-4EC1-98D9-C6B18E934772}" destId="{EEEA9F64-5575-4425-A93B-1D2CF1D6B813}" srcOrd="1" destOrd="0" presId="urn:microsoft.com/office/officeart/2018/2/layout/IconCircleList"/>
    <dgm:cxn modelId="{BD49BF53-E569-4DF7-9FD1-1C9BA10C3F7D}" type="presParOf" srcId="{162C6636-BDE7-4EC1-98D9-C6B18E934772}" destId="{4848ECDD-C5AC-4D35-BC4E-E65C96744166}" srcOrd="2" destOrd="0" presId="urn:microsoft.com/office/officeart/2018/2/layout/IconCircleList"/>
    <dgm:cxn modelId="{A91362C1-B365-430B-95E5-05F3D3FF2ED7}" type="presParOf" srcId="{162C6636-BDE7-4EC1-98D9-C6B18E934772}" destId="{841985ED-0A8C-403E-8646-B837C909EB26}" srcOrd="3" destOrd="0" presId="urn:microsoft.com/office/officeart/2018/2/layout/IconCircleList"/>
    <dgm:cxn modelId="{C0B5B9A3-2CE9-42D6-8CA6-63A217F6DC0A}" type="presParOf" srcId="{AAE4EECA-C764-4419-BD6E-BC2435B53001}" destId="{D5A342E7-B93C-4BDF-8FCA-E18154FE572A}" srcOrd="1" destOrd="0" presId="urn:microsoft.com/office/officeart/2018/2/layout/IconCircleList"/>
    <dgm:cxn modelId="{9D2E73EC-D586-4668-BDC4-1060C33E34E9}" type="presParOf" srcId="{AAE4EECA-C764-4419-BD6E-BC2435B53001}" destId="{DE5BB46C-0935-4A13-B237-B24DC644B4C7}" srcOrd="2" destOrd="0" presId="urn:microsoft.com/office/officeart/2018/2/layout/IconCircleList"/>
    <dgm:cxn modelId="{27C158DF-AE0B-495F-B8AA-D929CEDEBF04}" type="presParOf" srcId="{DE5BB46C-0935-4A13-B237-B24DC644B4C7}" destId="{D1B9038B-7AFF-4B71-ABAC-8897A00DD964}" srcOrd="0" destOrd="0" presId="urn:microsoft.com/office/officeart/2018/2/layout/IconCircleList"/>
    <dgm:cxn modelId="{66A88752-78EE-433D-85CA-9F54025E3C72}" type="presParOf" srcId="{DE5BB46C-0935-4A13-B237-B24DC644B4C7}" destId="{EAE08DB8-B487-47DE-B324-0E432CB21702}" srcOrd="1" destOrd="0" presId="urn:microsoft.com/office/officeart/2018/2/layout/IconCircleList"/>
    <dgm:cxn modelId="{F797BF35-B9F9-45CD-BA97-466D1A721AF6}" type="presParOf" srcId="{DE5BB46C-0935-4A13-B237-B24DC644B4C7}" destId="{83E6F882-696C-493B-8449-39BEF9411914}" srcOrd="2" destOrd="0" presId="urn:microsoft.com/office/officeart/2018/2/layout/IconCircleList"/>
    <dgm:cxn modelId="{DD59E3ED-C59A-43A9-9C11-CB9054A190C2}" type="presParOf" srcId="{DE5BB46C-0935-4A13-B237-B24DC644B4C7}" destId="{0431AECD-4C9C-4943-92DB-E1FCBF352E35}" srcOrd="3" destOrd="0" presId="urn:microsoft.com/office/officeart/2018/2/layout/IconCircleList"/>
    <dgm:cxn modelId="{275C5B16-342E-4146-8F1A-4F159B76505E}" type="presParOf" srcId="{AAE4EECA-C764-4419-BD6E-BC2435B53001}" destId="{8B1EE5EF-3D7D-4C94-959B-ECDCBAD24D16}" srcOrd="3" destOrd="0" presId="urn:microsoft.com/office/officeart/2018/2/layout/IconCircleList"/>
    <dgm:cxn modelId="{B3828534-F9F7-47FD-A3F2-DA02EC58A4F1}" type="presParOf" srcId="{AAE4EECA-C764-4419-BD6E-BC2435B53001}" destId="{AAF8612C-DE4D-4C59-9A8D-4DD8239E7AA3}" srcOrd="4" destOrd="0" presId="urn:microsoft.com/office/officeart/2018/2/layout/IconCircleList"/>
    <dgm:cxn modelId="{BF21D5FD-9467-4F2D-B9F8-68EDBEFA6552}" type="presParOf" srcId="{AAF8612C-DE4D-4C59-9A8D-4DD8239E7AA3}" destId="{3E5CDC08-9DA2-4163-9AF9-096CBD9BDC9D}" srcOrd="0" destOrd="0" presId="urn:microsoft.com/office/officeart/2018/2/layout/IconCircleList"/>
    <dgm:cxn modelId="{DEAC4208-9C3B-4ACC-A85D-76E1593E7C64}" type="presParOf" srcId="{AAF8612C-DE4D-4C59-9A8D-4DD8239E7AA3}" destId="{0B6F9BB1-A92D-4A9E-B800-329C05BDD1A9}" srcOrd="1" destOrd="0" presId="urn:microsoft.com/office/officeart/2018/2/layout/IconCircleList"/>
    <dgm:cxn modelId="{E93FE4C0-351C-4CC4-961C-EAE5148B39AD}" type="presParOf" srcId="{AAF8612C-DE4D-4C59-9A8D-4DD8239E7AA3}" destId="{DCF62E59-6395-47B3-A4E8-D1DC71D2D2B3}" srcOrd="2" destOrd="0" presId="urn:microsoft.com/office/officeart/2018/2/layout/IconCircleList"/>
    <dgm:cxn modelId="{0077C191-8AE6-4585-A0FE-3363D7392142}" type="presParOf" srcId="{AAF8612C-DE4D-4C59-9A8D-4DD8239E7AA3}" destId="{F58BA14B-89C0-4475-AF74-7B9101969DD5}" srcOrd="3" destOrd="0" presId="urn:microsoft.com/office/officeart/2018/2/layout/IconCircleList"/>
    <dgm:cxn modelId="{2BFF83FC-A8D8-460A-A59B-311F84CFA7BB}" type="presParOf" srcId="{AAE4EECA-C764-4419-BD6E-BC2435B53001}" destId="{6D01CF1C-E645-4F7B-A8DA-E739278FB5BE}" srcOrd="5" destOrd="0" presId="urn:microsoft.com/office/officeart/2018/2/layout/IconCircleList"/>
    <dgm:cxn modelId="{5160459A-170C-4F03-9C0A-E2067C12CD24}" type="presParOf" srcId="{AAE4EECA-C764-4419-BD6E-BC2435B53001}" destId="{D574FF12-5E9E-4BAA-A03B-FDE2417BC8F3}" srcOrd="6" destOrd="0" presId="urn:microsoft.com/office/officeart/2018/2/layout/IconCircleList"/>
    <dgm:cxn modelId="{7FB0F5B1-28D1-4AB2-BD0F-C3C385A50CA8}" type="presParOf" srcId="{D574FF12-5E9E-4BAA-A03B-FDE2417BC8F3}" destId="{E7D75BCE-5DDC-4D54-87A7-73B914852B4D}" srcOrd="0" destOrd="0" presId="urn:microsoft.com/office/officeart/2018/2/layout/IconCircleList"/>
    <dgm:cxn modelId="{DD6EAD62-641C-459E-B6EF-7B93EE354AB4}" type="presParOf" srcId="{D574FF12-5E9E-4BAA-A03B-FDE2417BC8F3}" destId="{384A4D29-00C9-471B-ACBF-CCF1E760CD51}" srcOrd="1" destOrd="0" presId="urn:microsoft.com/office/officeart/2018/2/layout/IconCircleList"/>
    <dgm:cxn modelId="{0D80B193-6A9F-49BA-942C-E36118133C3F}" type="presParOf" srcId="{D574FF12-5E9E-4BAA-A03B-FDE2417BC8F3}" destId="{D118D493-70BC-44D4-8EA2-60DC0A209B25}" srcOrd="2" destOrd="0" presId="urn:microsoft.com/office/officeart/2018/2/layout/IconCircleList"/>
    <dgm:cxn modelId="{F7FACE72-52EC-4417-9914-5A8D7EE985CD}" type="presParOf" srcId="{D574FF12-5E9E-4BAA-A03B-FDE2417BC8F3}" destId="{5D75E11C-251C-485B-B51C-AFE6B78BF851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445004-5E24-41D2-B3D5-F7D02DD774C3}">
      <dsp:nvSpPr>
        <dsp:cNvPr id="0" name=""/>
        <dsp:cNvSpPr/>
      </dsp:nvSpPr>
      <dsp:spPr>
        <a:xfrm>
          <a:off x="738477" y="958241"/>
          <a:ext cx="1079825" cy="107982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CF23CF-FC77-4C2E-B7F4-FFD1E0E67AB0}">
      <dsp:nvSpPr>
        <dsp:cNvPr id="0" name=""/>
        <dsp:cNvSpPr/>
      </dsp:nvSpPr>
      <dsp:spPr>
        <a:xfrm>
          <a:off x="78583" y="2379563"/>
          <a:ext cx="2399612" cy="85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• A force is a push or pull on an object.</a:t>
          </a:r>
        </a:p>
      </dsp:txBody>
      <dsp:txXfrm>
        <a:off x="78583" y="2379563"/>
        <a:ext cx="2399612" cy="855000"/>
      </dsp:txXfrm>
    </dsp:sp>
    <dsp:sp modelId="{F12C22CD-400B-4DC1-B6A0-7A08699E82EE}">
      <dsp:nvSpPr>
        <dsp:cNvPr id="0" name=""/>
        <dsp:cNvSpPr/>
      </dsp:nvSpPr>
      <dsp:spPr>
        <a:xfrm>
          <a:off x="3558022" y="958241"/>
          <a:ext cx="1079825" cy="107982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D30F0E-694C-4670-ADA7-CA6540B8DD73}">
      <dsp:nvSpPr>
        <dsp:cNvPr id="0" name=""/>
        <dsp:cNvSpPr/>
      </dsp:nvSpPr>
      <dsp:spPr>
        <a:xfrm>
          <a:off x="2898129" y="2379563"/>
          <a:ext cx="2399612" cy="85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• Forces can start or stop motion or change direction.</a:t>
          </a:r>
        </a:p>
      </dsp:txBody>
      <dsp:txXfrm>
        <a:off x="2898129" y="2379563"/>
        <a:ext cx="2399612" cy="855000"/>
      </dsp:txXfrm>
    </dsp:sp>
    <dsp:sp modelId="{2093A98F-9369-4EF9-8946-F5F0344B03DF}">
      <dsp:nvSpPr>
        <dsp:cNvPr id="0" name=""/>
        <dsp:cNvSpPr/>
      </dsp:nvSpPr>
      <dsp:spPr>
        <a:xfrm>
          <a:off x="6377567" y="958241"/>
          <a:ext cx="1079825" cy="107982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D6D060-B4A8-46A5-8A47-E9E8109A834D}">
      <dsp:nvSpPr>
        <dsp:cNvPr id="0" name=""/>
        <dsp:cNvSpPr/>
      </dsp:nvSpPr>
      <dsp:spPr>
        <a:xfrm>
          <a:off x="5717674" y="2379563"/>
          <a:ext cx="2399612" cy="85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• Examples: Kicking a ball, lifting a book, pulling a door open.</a:t>
          </a:r>
        </a:p>
      </dsp:txBody>
      <dsp:txXfrm>
        <a:off x="5717674" y="2379563"/>
        <a:ext cx="2399612" cy="855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5BF121-BF02-4108-9137-C16B8692B17F}">
      <dsp:nvSpPr>
        <dsp:cNvPr id="0" name=""/>
        <dsp:cNvSpPr/>
      </dsp:nvSpPr>
      <dsp:spPr>
        <a:xfrm>
          <a:off x="0" y="610356"/>
          <a:ext cx="8229600" cy="15590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>
              <a:latin typeface="Amasis MT Pro" panose="02040504050005020304" pitchFamily="18" charset="0"/>
            </a:rPr>
            <a:t>Contact Force</a:t>
          </a:r>
        </a:p>
      </dsp:txBody>
      <dsp:txXfrm>
        <a:off x="76105" y="686461"/>
        <a:ext cx="8077390" cy="1406815"/>
      </dsp:txXfrm>
    </dsp:sp>
    <dsp:sp modelId="{B533D050-D7E8-4BCE-9C33-03A866885FE8}">
      <dsp:nvSpPr>
        <dsp:cNvPr id="0" name=""/>
        <dsp:cNvSpPr/>
      </dsp:nvSpPr>
      <dsp:spPr>
        <a:xfrm>
          <a:off x="0" y="2356581"/>
          <a:ext cx="8229600" cy="15590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>
              <a:latin typeface="Amasis MT Pro" panose="02040504050005020304" pitchFamily="18" charset="0"/>
            </a:rPr>
            <a:t>Non-contact Force</a:t>
          </a:r>
        </a:p>
      </dsp:txBody>
      <dsp:txXfrm>
        <a:off x="76105" y="2432686"/>
        <a:ext cx="8077390" cy="140681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789B04-85EB-4C1E-8DA1-9A8D86D57049}">
      <dsp:nvSpPr>
        <dsp:cNvPr id="0" name=""/>
        <dsp:cNvSpPr/>
      </dsp:nvSpPr>
      <dsp:spPr>
        <a:xfrm>
          <a:off x="518185" y="768902"/>
          <a:ext cx="1475437" cy="147543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456DB5-8113-420C-8071-1F92684BE3E2}">
      <dsp:nvSpPr>
        <dsp:cNvPr id="0" name=""/>
        <dsp:cNvSpPr/>
      </dsp:nvSpPr>
      <dsp:spPr>
        <a:xfrm>
          <a:off x="832623" y="1083340"/>
          <a:ext cx="846562" cy="84656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B375E6-6159-4D36-AC62-B7607B6BCC84}">
      <dsp:nvSpPr>
        <dsp:cNvPr id="0" name=""/>
        <dsp:cNvSpPr/>
      </dsp:nvSpPr>
      <dsp:spPr>
        <a:xfrm>
          <a:off x="46529" y="27039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• Motion is a change in an object's position over time.</a:t>
          </a:r>
        </a:p>
      </dsp:txBody>
      <dsp:txXfrm>
        <a:off x="46529" y="2703902"/>
        <a:ext cx="2418750" cy="720000"/>
      </dsp:txXfrm>
    </dsp:sp>
    <dsp:sp modelId="{1244B84B-5F8F-4241-9D07-85E30473846F}">
      <dsp:nvSpPr>
        <dsp:cNvPr id="0" name=""/>
        <dsp:cNvSpPr/>
      </dsp:nvSpPr>
      <dsp:spPr>
        <a:xfrm>
          <a:off x="3360216" y="768902"/>
          <a:ext cx="1475437" cy="147543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FC346A-E756-4BF3-A8B2-F32C83854AA3}">
      <dsp:nvSpPr>
        <dsp:cNvPr id="0" name=""/>
        <dsp:cNvSpPr/>
      </dsp:nvSpPr>
      <dsp:spPr>
        <a:xfrm>
          <a:off x="3674654" y="1083340"/>
          <a:ext cx="846562" cy="84656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E0BD79-5892-4F1A-805C-F8F16A372B13}">
      <dsp:nvSpPr>
        <dsp:cNvPr id="0" name=""/>
        <dsp:cNvSpPr/>
      </dsp:nvSpPr>
      <dsp:spPr>
        <a:xfrm>
          <a:off x="2888560" y="27039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• Described by speed, direction, and distance.</a:t>
          </a:r>
        </a:p>
      </dsp:txBody>
      <dsp:txXfrm>
        <a:off x="2888560" y="2703902"/>
        <a:ext cx="2418750" cy="720000"/>
      </dsp:txXfrm>
    </dsp:sp>
    <dsp:sp modelId="{8D772012-EF9D-4C05-B415-3BEB628FA360}">
      <dsp:nvSpPr>
        <dsp:cNvPr id="0" name=""/>
        <dsp:cNvSpPr/>
      </dsp:nvSpPr>
      <dsp:spPr>
        <a:xfrm>
          <a:off x="6202248" y="768902"/>
          <a:ext cx="1475437" cy="147543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9FBD8D-CF83-4FAB-A927-F9532481C7A3}">
      <dsp:nvSpPr>
        <dsp:cNvPr id="0" name=""/>
        <dsp:cNvSpPr/>
      </dsp:nvSpPr>
      <dsp:spPr>
        <a:xfrm>
          <a:off x="6516685" y="1083340"/>
          <a:ext cx="846562" cy="84656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D32BD6-67B0-4F3F-BECB-9DE22A27025C}">
      <dsp:nvSpPr>
        <dsp:cNvPr id="0" name=""/>
        <dsp:cNvSpPr/>
      </dsp:nvSpPr>
      <dsp:spPr>
        <a:xfrm>
          <a:off x="5730591" y="27039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• Examples: A bike moving, a ball rolling, a bird flying.</a:t>
          </a:r>
        </a:p>
      </dsp:txBody>
      <dsp:txXfrm>
        <a:off x="5730591" y="2703902"/>
        <a:ext cx="2418750" cy="720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3EA88D-5B1B-44AB-81F3-856394A2B76A}">
      <dsp:nvSpPr>
        <dsp:cNvPr id="0" name=""/>
        <dsp:cNvSpPr/>
      </dsp:nvSpPr>
      <dsp:spPr>
        <a:xfrm>
          <a:off x="0" y="2483"/>
          <a:ext cx="4817176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0971B9-1E8D-49A4-B6F4-3A925E97E1E6}">
      <dsp:nvSpPr>
        <dsp:cNvPr id="0" name=""/>
        <dsp:cNvSpPr/>
      </dsp:nvSpPr>
      <dsp:spPr>
        <a:xfrm>
          <a:off x="0" y="2483"/>
          <a:ext cx="4817176" cy="16934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• Friction is a force that slows or stops motion.</a:t>
          </a:r>
        </a:p>
      </dsp:txBody>
      <dsp:txXfrm>
        <a:off x="0" y="2483"/>
        <a:ext cx="4817176" cy="1693492"/>
      </dsp:txXfrm>
    </dsp:sp>
    <dsp:sp modelId="{F8DDC0A1-5F2F-4C15-B203-24A152E80047}">
      <dsp:nvSpPr>
        <dsp:cNvPr id="0" name=""/>
        <dsp:cNvSpPr/>
      </dsp:nvSpPr>
      <dsp:spPr>
        <a:xfrm>
          <a:off x="0" y="1695975"/>
          <a:ext cx="4817176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1B16A1-D18C-454A-A022-1ECB26345230}">
      <dsp:nvSpPr>
        <dsp:cNvPr id="0" name=""/>
        <dsp:cNvSpPr/>
      </dsp:nvSpPr>
      <dsp:spPr>
        <a:xfrm>
          <a:off x="0" y="1695975"/>
          <a:ext cx="4817176" cy="16934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• It happens when two surfaces rub against each other.</a:t>
          </a:r>
        </a:p>
      </dsp:txBody>
      <dsp:txXfrm>
        <a:off x="0" y="1695975"/>
        <a:ext cx="4817176" cy="1693492"/>
      </dsp:txXfrm>
    </dsp:sp>
    <dsp:sp modelId="{A91095DB-1AAF-4FEB-949E-4391074689FA}">
      <dsp:nvSpPr>
        <dsp:cNvPr id="0" name=""/>
        <dsp:cNvSpPr/>
      </dsp:nvSpPr>
      <dsp:spPr>
        <a:xfrm>
          <a:off x="0" y="3389468"/>
          <a:ext cx="4817176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EDC50C-B0AD-4B9E-BF36-8302E8EF4EBA}">
      <dsp:nvSpPr>
        <dsp:cNvPr id="0" name=""/>
        <dsp:cNvSpPr/>
      </dsp:nvSpPr>
      <dsp:spPr>
        <a:xfrm>
          <a:off x="0" y="3389468"/>
          <a:ext cx="4817176" cy="16934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• Rough surfaces = more friction. Smooth surfaces = less friction.</a:t>
          </a:r>
        </a:p>
      </dsp:txBody>
      <dsp:txXfrm>
        <a:off x="0" y="3389468"/>
        <a:ext cx="4817176" cy="169349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9A4CC1-E9F3-4E70-8CD6-0DF91EF5C76A}">
      <dsp:nvSpPr>
        <dsp:cNvPr id="0" name=""/>
        <dsp:cNvSpPr/>
      </dsp:nvSpPr>
      <dsp:spPr>
        <a:xfrm>
          <a:off x="376435" y="248958"/>
          <a:ext cx="1098000" cy="109800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0207E4-CA0C-4392-80FC-FDAE9AC4CFFB}">
      <dsp:nvSpPr>
        <dsp:cNvPr id="0" name=""/>
        <dsp:cNvSpPr/>
      </dsp:nvSpPr>
      <dsp:spPr>
        <a:xfrm>
          <a:off x="610435" y="482958"/>
          <a:ext cx="630000" cy="63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21DF93-BB60-4B5F-B6B0-DA91F13ADC0F}">
      <dsp:nvSpPr>
        <dsp:cNvPr id="0" name=""/>
        <dsp:cNvSpPr/>
      </dsp:nvSpPr>
      <dsp:spPr>
        <a:xfrm>
          <a:off x="25435" y="1688958"/>
          <a:ext cx="1800000" cy="22548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800" b="1" i="0" kern="1200" cap="none" baseline="0" dirty="0">
              <a:latin typeface="Amasis MT Pro" panose="02040504050005020304" pitchFamily="18" charset="0"/>
            </a:rPr>
            <a:t>Static friction</a:t>
          </a:r>
          <a:r>
            <a:rPr lang="en-US" sz="1800" b="0" i="0" kern="1200" cap="none" baseline="0" dirty="0">
              <a:latin typeface="Amasis MT Pro" panose="02040504050005020304" pitchFamily="18" charset="0"/>
            </a:rPr>
            <a:t> – </a:t>
          </a:r>
          <a:r>
            <a:rPr lang="en-US" sz="1800" b="0" i="1" kern="1200" cap="none" baseline="0" dirty="0">
              <a:latin typeface="Amasis MT Pro" panose="02040504050005020304" pitchFamily="18" charset="0"/>
            </a:rPr>
            <a:t>keeps objects still.</a:t>
          </a:r>
          <a:br>
            <a:rPr lang="en-US" sz="1800" b="0" i="0" kern="1200" cap="none" baseline="0" dirty="0">
              <a:latin typeface="Amasis MT Pro" panose="02040504050005020304" pitchFamily="18" charset="0"/>
            </a:rPr>
          </a:br>
          <a:r>
            <a:rPr lang="en-US" sz="1800" b="0" i="0" kern="1200" cap="none" baseline="0" dirty="0">
              <a:latin typeface="Amasis MT Pro" panose="02040504050005020304" pitchFamily="18" charset="0"/>
            </a:rPr>
            <a:t>➔ Example: A heavy box resting on the floor that you have to push hard to start moving.</a:t>
          </a:r>
          <a:endParaRPr lang="en-US" sz="1800" kern="1200" cap="none" dirty="0">
            <a:latin typeface="Amasis MT Pro" panose="02040504050005020304" pitchFamily="18" charset="0"/>
          </a:endParaRPr>
        </a:p>
      </dsp:txBody>
      <dsp:txXfrm>
        <a:off x="25435" y="1688958"/>
        <a:ext cx="1800000" cy="2254888"/>
      </dsp:txXfrm>
    </dsp:sp>
    <dsp:sp modelId="{7C67A3E3-4D40-4233-8A24-4F66939AE82A}">
      <dsp:nvSpPr>
        <dsp:cNvPr id="0" name=""/>
        <dsp:cNvSpPr/>
      </dsp:nvSpPr>
      <dsp:spPr>
        <a:xfrm>
          <a:off x="2491435" y="248958"/>
          <a:ext cx="1098000" cy="109800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CADFAE-13C6-498F-BD96-1C921DB345B4}">
      <dsp:nvSpPr>
        <dsp:cNvPr id="0" name=""/>
        <dsp:cNvSpPr/>
      </dsp:nvSpPr>
      <dsp:spPr>
        <a:xfrm>
          <a:off x="2725435" y="482958"/>
          <a:ext cx="630000" cy="63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90D060-3897-4117-86FA-BE05066C11A9}">
      <dsp:nvSpPr>
        <dsp:cNvPr id="0" name=""/>
        <dsp:cNvSpPr/>
      </dsp:nvSpPr>
      <dsp:spPr>
        <a:xfrm>
          <a:off x="2140435" y="1688958"/>
          <a:ext cx="1800000" cy="22548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800" b="1" i="0" kern="1200" cap="none" baseline="0" dirty="0">
              <a:latin typeface="Amasis MT Pro" panose="02040504050005020304" pitchFamily="18" charset="0"/>
            </a:rPr>
            <a:t>Sliding (Kinetic) friction</a:t>
          </a:r>
          <a:r>
            <a:rPr lang="en-US" sz="1800" b="0" i="0" kern="1200" cap="none" baseline="0" dirty="0">
              <a:latin typeface="Amasis MT Pro" panose="02040504050005020304" pitchFamily="18" charset="0"/>
            </a:rPr>
            <a:t> – </a:t>
          </a:r>
          <a:r>
            <a:rPr lang="en-US" sz="1800" b="0" i="1" kern="1200" cap="none" baseline="0" dirty="0">
              <a:latin typeface="Amasis MT Pro" panose="02040504050005020304" pitchFamily="18" charset="0"/>
            </a:rPr>
            <a:t>between sliding surfaces.</a:t>
          </a:r>
          <a:br>
            <a:rPr lang="en-US" sz="1800" b="0" i="0" kern="1200" cap="none" baseline="0" dirty="0">
              <a:latin typeface="Amasis MT Pro" panose="02040504050005020304" pitchFamily="18" charset="0"/>
            </a:rPr>
          </a:br>
          <a:r>
            <a:rPr lang="en-US" sz="1800" b="0" i="0" kern="1200" cap="none" baseline="0" dirty="0">
              <a:latin typeface="Amasis MT Pro" panose="02040504050005020304" pitchFamily="18" charset="0"/>
            </a:rPr>
            <a:t>➔ Example: A book sliding across a table when you give it a push.</a:t>
          </a:r>
          <a:endParaRPr lang="en-US" sz="1800" kern="1200" cap="none" dirty="0">
            <a:latin typeface="Amasis MT Pro" panose="02040504050005020304" pitchFamily="18" charset="0"/>
          </a:endParaRPr>
        </a:p>
      </dsp:txBody>
      <dsp:txXfrm>
        <a:off x="2140435" y="1688958"/>
        <a:ext cx="1800000" cy="2254888"/>
      </dsp:txXfrm>
    </dsp:sp>
    <dsp:sp modelId="{9DE99FBC-4B9C-427F-80AE-73C36FD066F5}">
      <dsp:nvSpPr>
        <dsp:cNvPr id="0" name=""/>
        <dsp:cNvSpPr/>
      </dsp:nvSpPr>
      <dsp:spPr>
        <a:xfrm>
          <a:off x="4606435" y="248958"/>
          <a:ext cx="1098000" cy="109800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0BE4F3-4D52-4E9F-B021-656399699B8C}">
      <dsp:nvSpPr>
        <dsp:cNvPr id="0" name=""/>
        <dsp:cNvSpPr/>
      </dsp:nvSpPr>
      <dsp:spPr>
        <a:xfrm>
          <a:off x="4840435" y="482958"/>
          <a:ext cx="630000" cy="63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20EDCD-A075-4D74-A815-99BC8D240354}">
      <dsp:nvSpPr>
        <dsp:cNvPr id="0" name=""/>
        <dsp:cNvSpPr/>
      </dsp:nvSpPr>
      <dsp:spPr>
        <a:xfrm>
          <a:off x="4255435" y="1688958"/>
          <a:ext cx="1800000" cy="22548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800" b="1" i="0" kern="1200" cap="none" baseline="0" dirty="0">
              <a:latin typeface="Amasis MT Pro" panose="02040504050005020304" pitchFamily="18" charset="0"/>
            </a:rPr>
            <a:t>Rolling friction</a:t>
          </a:r>
          <a:r>
            <a:rPr lang="en-US" sz="1800" b="0" i="0" kern="1200" cap="none" baseline="0" dirty="0">
              <a:latin typeface="Amasis MT Pro" panose="02040504050005020304" pitchFamily="18" charset="0"/>
            </a:rPr>
            <a:t> – </a:t>
          </a:r>
          <a:r>
            <a:rPr lang="en-US" sz="1800" b="0" i="1" kern="1200" cap="none" baseline="0" dirty="0">
              <a:latin typeface="Amasis MT Pro" panose="02040504050005020304" pitchFamily="18" charset="0"/>
            </a:rPr>
            <a:t>between rolling objects and surfaces.</a:t>
          </a:r>
          <a:br>
            <a:rPr lang="en-US" sz="1800" b="0" i="0" kern="1200" cap="none" baseline="0" dirty="0">
              <a:latin typeface="Amasis MT Pro" panose="02040504050005020304" pitchFamily="18" charset="0"/>
            </a:rPr>
          </a:br>
          <a:r>
            <a:rPr lang="en-US" sz="1800" b="0" i="0" kern="1200" cap="none" baseline="0" dirty="0">
              <a:latin typeface="Amasis MT Pro" panose="02040504050005020304" pitchFamily="18" charset="0"/>
            </a:rPr>
            <a:t>➔ Example: A skateboard rolling on the sidewalk.</a:t>
          </a:r>
          <a:endParaRPr lang="en-US" sz="1800" kern="1200" cap="none" dirty="0">
            <a:latin typeface="Amasis MT Pro" panose="02040504050005020304" pitchFamily="18" charset="0"/>
          </a:endParaRPr>
        </a:p>
      </dsp:txBody>
      <dsp:txXfrm>
        <a:off x="4255435" y="1688958"/>
        <a:ext cx="1800000" cy="2254888"/>
      </dsp:txXfrm>
    </dsp:sp>
    <dsp:sp modelId="{A3260850-6C2C-441E-9BD1-B2B20D6FEA9E}">
      <dsp:nvSpPr>
        <dsp:cNvPr id="0" name=""/>
        <dsp:cNvSpPr/>
      </dsp:nvSpPr>
      <dsp:spPr>
        <a:xfrm>
          <a:off x="6721435" y="248958"/>
          <a:ext cx="1098000" cy="109800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6E77F2-A1DB-4254-A481-C47A01ACB50D}">
      <dsp:nvSpPr>
        <dsp:cNvPr id="0" name=""/>
        <dsp:cNvSpPr/>
      </dsp:nvSpPr>
      <dsp:spPr>
        <a:xfrm>
          <a:off x="6955435" y="482958"/>
          <a:ext cx="630000" cy="630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512630-27EA-4C4A-84F1-B67DCC9440C4}">
      <dsp:nvSpPr>
        <dsp:cNvPr id="0" name=""/>
        <dsp:cNvSpPr/>
      </dsp:nvSpPr>
      <dsp:spPr>
        <a:xfrm>
          <a:off x="6370435" y="1688958"/>
          <a:ext cx="1800000" cy="22548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800" b="1" i="0" kern="1200" cap="none" baseline="0" dirty="0">
              <a:latin typeface="Amasis MT Pro" panose="02040504050005020304" pitchFamily="18" charset="0"/>
            </a:rPr>
            <a:t>Fluid friction</a:t>
          </a:r>
          <a:r>
            <a:rPr lang="en-US" sz="1800" b="0" i="0" kern="1200" cap="none" baseline="0" dirty="0">
              <a:latin typeface="Amasis MT Pro" panose="02040504050005020304" pitchFamily="18" charset="0"/>
            </a:rPr>
            <a:t> – </a:t>
          </a:r>
          <a:r>
            <a:rPr lang="en-US" sz="1800" b="0" i="1" kern="1200" cap="none" baseline="0" dirty="0">
              <a:latin typeface="Amasis MT Pro" panose="02040504050005020304" pitchFamily="18" charset="0"/>
            </a:rPr>
            <a:t>through air or liquid.</a:t>
          </a:r>
          <a:br>
            <a:rPr lang="en-US" sz="1800" b="0" i="0" kern="1200" cap="none" baseline="0" dirty="0">
              <a:latin typeface="Amasis MT Pro" panose="02040504050005020304" pitchFamily="18" charset="0"/>
            </a:rPr>
          </a:br>
          <a:r>
            <a:rPr lang="en-US" sz="1800" b="0" i="0" kern="1200" cap="none" baseline="0" dirty="0">
              <a:latin typeface="Amasis MT Pro" panose="02040504050005020304" pitchFamily="18" charset="0"/>
            </a:rPr>
            <a:t>➔ Example: A swimmer moving through the water or an airplane flying through the air.</a:t>
          </a:r>
          <a:endParaRPr lang="en-US" sz="1800" kern="1200" cap="none" dirty="0">
            <a:latin typeface="Amasis MT Pro" panose="02040504050005020304" pitchFamily="18" charset="0"/>
          </a:endParaRPr>
        </a:p>
      </dsp:txBody>
      <dsp:txXfrm>
        <a:off x="6370435" y="1688958"/>
        <a:ext cx="1800000" cy="225488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D5E3DE-4CD6-4CEA-819F-31F9294FF3F1}">
      <dsp:nvSpPr>
        <dsp:cNvPr id="0" name=""/>
        <dsp:cNvSpPr/>
      </dsp:nvSpPr>
      <dsp:spPr>
        <a:xfrm>
          <a:off x="341781" y="1130473"/>
          <a:ext cx="1062615" cy="106261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5BD252-1FE3-4E2B-BE2A-B59A76FA98BC}">
      <dsp:nvSpPr>
        <dsp:cNvPr id="0" name=""/>
        <dsp:cNvSpPr/>
      </dsp:nvSpPr>
      <dsp:spPr>
        <a:xfrm>
          <a:off x="568240" y="1356932"/>
          <a:ext cx="609697" cy="60969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364537-019C-49D2-A11E-021EBA2AAABD}">
      <dsp:nvSpPr>
        <dsp:cNvPr id="0" name=""/>
        <dsp:cNvSpPr/>
      </dsp:nvSpPr>
      <dsp:spPr>
        <a:xfrm>
          <a:off x="2092" y="2524067"/>
          <a:ext cx="1741992" cy="6967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/>
            <a:t>• Walking (friction helps grip the ground).</a:t>
          </a:r>
        </a:p>
      </dsp:txBody>
      <dsp:txXfrm>
        <a:off x="2092" y="2524067"/>
        <a:ext cx="1741992" cy="696796"/>
      </dsp:txXfrm>
    </dsp:sp>
    <dsp:sp modelId="{264EE064-55C0-413D-8AE7-56731F443ACE}">
      <dsp:nvSpPr>
        <dsp:cNvPr id="0" name=""/>
        <dsp:cNvSpPr/>
      </dsp:nvSpPr>
      <dsp:spPr>
        <a:xfrm>
          <a:off x="2388621" y="1130473"/>
          <a:ext cx="1062615" cy="106261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7F1583-265E-425D-BB99-B72BFF3FC2D3}">
      <dsp:nvSpPr>
        <dsp:cNvPr id="0" name=""/>
        <dsp:cNvSpPr/>
      </dsp:nvSpPr>
      <dsp:spPr>
        <a:xfrm>
          <a:off x="2615080" y="1356932"/>
          <a:ext cx="609697" cy="60969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029EC6-4E66-438F-BD1E-E44D5B648048}">
      <dsp:nvSpPr>
        <dsp:cNvPr id="0" name=""/>
        <dsp:cNvSpPr/>
      </dsp:nvSpPr>
      <dsp:spPr>
        <a:xfrm>
          <a:off x="2048933" y="2524067"/>
          <a:ext cx="1741992" cy="6967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/>
            <a:t>• Driving (tires use friction to stop).</a:t>
          </a:r>
        </a:p>
      </dsp:txBody>
      <dsp:txXfrm>
        <a:off x="2048933" y="2524067"/>
        <a:ext cx="1741992" cy="696796"/>
      </dsp:txXfrm>
    </dsp:sp>
    <dsp:sp modelId="{4CB7EB1A-BEE7-4834-887B-ED8762703B6F}">
      <dsp:nvSpPr>
        <dsp:cNvPr id="0" name=""/>
        <dsp:cNvSpPr/>
      </dsp:nvSpPr>
      <dsp:spPr>
        <a:xfrm>
          <a:off x="4435462" y="1130473"/>
          <a:ext cx="1062615" cy="106261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3BB591-1816-49E0-9BA5-759D27EA79ED}">
      <dsp:nvSpPr>
        <dsp:cNvPr id="0" name=""/>
        <dsp:cNvSpPr/>
      </dsp:nvSpPr>
      <dsp:spPr>
        <a:xfrm>
          <a:off x="4661921" y="1356932"/>
          <a:ext cx="609697" cy="60969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282107-C1B4-4E13-9C1B-C33708A65F31}">
      <dsp:nvSpPr>
        <dsp:cNvPr id="0" name=""/>
        <dsp:cNvSpPr/>
      </dsp:nvSpPr>
      <dsp:spPr>
        <a:xfrm>
          <a:off x="4095774" y="2524067"/>
          <a:ext cx="1741992" cy="6967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/>
            <a:t>• Writing (friction between pencil and paper).</a:t>
          </a:r>
        </a:p>
      </dsp:txBody>
      <dsp:txXfrm>
        <a:off x="4095774" y="2524067"/>
        <a:ext cx="1741992" cy="696796"/>
      </dsp:txXfrm>
    </dsp:sp>
    <dsp:sp modelId="{A7AA0BDD-C01A-4C43-88F3-3A32D2FC77D5}">
      <dsp:nvSpPr>
        <dsp:cNvPr id="0" name=""/>
        <dsp:cNvSpPr/>
      </dsp:nvSpPr>
      <dsp:spPr>
        <a:xfrm>
          <a:off x="6482303" y="1130473"/>
          <a:ext cx="1062615" cy="1062615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6CD824-0163-4EF1-A198-18180024D7B1}">
      <dsp:nvSpPr>
        <dsp:cNvPr id="0" name=""/>
        <dsp:cNvSpPr/>
      </dsp:nvSpPr>
      <dsp:spPr>
        <a:xfrm>
          <a:off x="6708762" y="1356932"/>
          <a:ext cx="609697" cy="609697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D8D0A8-24AA-4B01-938C-FBEA9F30A9E0}">
      <dsp:nvSpPr>
        <dsp:cNvPr id="0" name=""/>
        <dsp:cNvSpPr/>
      </dsp:nvSpPr>
      <dsp:spPr>
        <a:xfrm>
          <a:off x="6142615" y="2524067"/>
          <a:ext cx="1741992" cy="6967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/>
            <a:t>• Using brakes on a bicycle.</a:t>
          </a:r>
        </a:p>
      </dsp:txBody>
      <dsp:txXfrm>
        <a:off x="6142615" y="2524067"/>
        <a:ext cx="1741992" cy="69679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768FBE-6DF0-490B-AEEF-7880BE73B7EC}">
      <dsp:nvSpPr>
        <dsp:cNvPr id="0" name=""/>
        <dsp:cNvSpPr/>
      </dsp:nvSpPr>
      <dsp:spPr>
        <a:xfrm>
          <a:off x="18535" y="659889"/>
          <a:ext cx="1080124" cy="1080124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EA9F64-5575-4425-A93B-1D2CF1D6B813}">
      <dsp:nvSpPr>
        <dsp:cNvPr id="0" name=""/>
        <dsp:cNvSpPr/>
      </dsp:nvSpPr>
      <dsp:spPr>
        <a:xfrm>
          <a:off x="245361" y="886715"/>
          <a:ext cx="626472" cy="62647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1985ED-0A8C-403E-8646-B837C909EB26}">
      <dsp:nvSpPr>
        <dsp:cNvPr id="0" name=""/>
        <dsp:cNvSpPr/>
      </dsp:nvSpPr>
      <dsp:spPr>
        <a:xfrm>
          <a:off x="1330115" y="659889"/>
          <a:ext cx="2546008" cy="10801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• Forces make objects move or stop.</a:t>
          </a:r>
        </a:p>
      </dsp:txBody>
      <dsp:txXfrm>
        <a:off x="1330115" y="659889"/>
        <a:ext cx="2546008" cy="1080124"/>
      </dsp:txXfrm>
    </dsp:sp>
    <dsp:sp modelId="{D1B9038B-7AFF-4B71-ABAC-8897A00DD964}">
      <dsp:nvSpPr>
        <dsp:cNvPr id="0" name=""/>
        <dsp:cNvSpPr/>
      </dsp:nvSpPr>
      <dsp:spPr>
        <a:xfrm>
          <a:off x="4319746" y="659889"/>
          <a:ext cx="1080124" cy="108012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E08DB8-B487-47DE-B324-0E432CB21702}">
      <dsp:nvSpPr>
        <dsp:cNvPr id="0" name=""/>
        <dsp:cNvSpPr/>
      </dsp:nvSpPr>
      <dsp:spPr>
        <a:xfrm>
          <a:off x="4546573" y="886715"/>
          <a:ext cx="626472" cy="62647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31AECD-4C9C-4943-92DB-E1FCBF352E35}">
      <dsp:nvSpPr>
        <dsp:cNvPr id="0" name=""/>
        <dsp:cNvSpPr/>
      </dsp:nvSpPr>
      <dsp:spPr>
        <a:xfrm>
          <a:off x="5631327" y="659889"/>
          <a:ext cx="2546008" cy="10801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• Motion is how objects change position.</a:t>
          </a:r>
        </a:p>
      </dsp:txBody>
      <dsp:txXfrm>
        <a:off x="5631327" y="659889"/>
        <a:ext cx="2546008" cy="1080124"/>
      </dsp:txXfrm>
    </dsp:sp>
    <dsp:sp modelId="{3E5CDC08-9DA2-4163-9AF9-096CBD9BDC9D}">
      <dsp:nvSpPr>
        <dsp:cNvPr id="0" name=""/>
        <dsp:cNvSpPr/>
      </dsp:nvSpPr>
      <dsp:spPr>
        <a:xfrm>
          <a:off x="18535" y="2452790"/>
          <a:ext cx="1080124" cy="1080124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6F9BB1-A92D-4A9E-B800-329C05BDD1A9}">
      <dsp:nvSpPr>
        <dsp:cNvPr id="0" name=""/>
        <dsp:cNvSpPr/>
      </dsp:nvSpPr>
      <dsp:spPr>
        <a:xfrm>
          <a:off x="245361" y="2679617"/>
          <a:ext cx="626472" cy="62647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8BA14B-89C0-4475-AF74-7B9101969DD5}">
      <dsp:nvSpPr>
        <dsp:cNvPr id="0" name=""/>
        <dsp:cNvSpPr/>
      </dsp:nvSpPr>
      <dsp:spPr>
        <a:xfrm>
          <a:off x="1330115" y="2452790"/>
          <a:ext cx="2546008" cy="10801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• Friction resists motion and slows things down.</a:t>
          </a:r>
        </a:p>
      </dsp:txBody>
      <dsp:txXfrm>
        <a:off x="1330115" y="2452790"/>
        <a:ext cx="2546008" cy="1080124"/>
      </dsp:txXfrm>
    </dsp:sp>
    <dsp:sp modelId="{E7D75BCE-5DDC-4D54-87A7-73B914852B4D}">
      <dsp:nvSpPr>
        <dsp:cNvPr id="0" name=""/>
        <dsp:cNvSpPr/>
      </dsp:nvSpPr>
      <dsp:spPr>
        <a:xfrm>
          <a:off x="4319746" y="2452790"/>
          <a:ext cx="1080124" cy="1080124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4A4D29-00C9-471B-ACBF-CCF1E760CD51}">
      <dsp:nvSpPr>
        <dsp:cNvPr id="0" name=""/>
        <dsp:cNvSpPr/>
      </dsp:nvSpPr>
      <dsp:spPr>
        <a:xfrm>
          <a:off x="4546573" y="2679617"/>
          <a:ext cx="626472" cy="626472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75E11C-251C-485B-B51C-AFE6B78BF851}">
      <dsp:nvSpPr>
        <dsp:cNvPr id="0" name=""/>
        <dsp:cNvSpPr/>
      </dsp:nvSpPr>
      <dsp:spPr>
        <a:xfrm>
          <a:off x="5631327" y="2452790"/>
          <a:ext cx="2546008" cy="10801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• These concepts help explain how things work in real life.</a:t>
          </a:r>
        </a:p>
      </dsp:txBody>
      <dsp:txXfrm>
        <a:off x="5631327" y="2452790"/>
        <a:ext cx="2546008" cy="10801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7FC0BB-FB30-4BBF-A13E-7C8107FB2511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6F258B-765E-44AC-9B32-2D7DCBB891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2874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There are </a:t>
            </a:r>
            <a:r>
              <a:rPr lang="en-US" b="1" dirty="0"/>
              <a:t>four main types of friction</a:t>
            </a:r>
            <a:r>
              <a:rPr lang="en-US" dirty="0"/>
              <a:t>, each depending on the situation and type of motion: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Static Friction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Acts on objects </a:t>
            </a:r>
            <a:r>
              <a:rPr lang="en-US" b="1" dirty="0"/>
              <a:t>at rest</a:t>
            </a:r>
            <a:r>
              <a:rPr lang="en-US" dirty="0"/>
              <a:t>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Prevents motion from starting.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Example: A book that doesn’t move when you push it lightly.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Sliding (Kinetic) Friction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Acts on objects that are </a:t>
            </a:r>
            <a:r>
              <a:rPr lang="en-US" b="1" dirty="0"/>
              <a:t>sliding over a surface</a:t>
            </a:r>
            <a:r>
              <a:rPr lang="en-US" dirty="0"/>
              <a:t>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Always opposes the direction of motion.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Example: Pushing a book across a table.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Rolling Friction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Occurs when an object </a:t>
            </a:r>
            <a:r>
              <a:rPr lang="en-US" b="1" dirty="0"/>
              <a:t>rolls over a surface</a:t>
            </a:r>
            <a:r>
              <a:rPr lang="en-US" dirty="0"/>
              <a:t>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Less than sliding friction.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Example: A soccer ball rolling on the grass.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Fluid Friction (or Drag)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Happens when an object moves through a </a:t>
            </a:r>
            <a:r>
              <a:rPr lang="en-US" b="1" dirty="0"/>
              <a:t>fluid (liquid or gas)</a:t>
            </a:r>
            <a:r>
              <a:rPr lang="en-US" dirty="0"/>
              <a:t>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Depends on the object's speed, shape, and the fluid’s density.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Example: Air resistance on a moving car or water resistance on a swimmer.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6F258B-765E-44AC-9B32-2D7DCBB8915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0141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spaceplace.nasa.gov/what-is-force" TargetMode="External"/><Relationship Id="rId2" Type="http://schemas.openxmlformats.org/officeDocument/2006/relationships/hyperlink" Target="https://www.nsta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khanacademy.org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9F7D788E-2C1B-4EF4-8719-12613771FF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7452"/>
          </a:xfrm>
          <a:prstGeom prst="rect">
            <a:avLst/>
          </a:prstGeom>
          <a:solidFill>
            <a:srgbClr val="40404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3711" y="3499076"/>
            <a:ext cx="4540169" cy="242477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Forces, Motion, and Friction</a:t>
            </a: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7C54E824-C0F4-480B-BC88-689F50C45F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07149" y="548"/>
            <a:ext cx="3262314" cy="3142889"/>
          </a:xfrm>
          <a:custGeom>
            <a:avLst/>
            <a:gdLst>
              <a:gd name="connsiteX0" fmla="*/ 229420 w 4349752"/>
              <a:gd name="connsiteY0" fmla="*/ 0 h 3142889"/>
              <a:gd name="connsiteX1" fmla="*/ 4120333 w 4349752"/>
              <a:gd name="connsiteY1" fmla="*/ 0 h 3142889"/>
              <a:gd name="connsiteX2" fmla="*/ 4178840 w 4349752"/>
              <a:gd name="connsiteY2" fmla="*/ 121453 h 3142889"/>
              <a:gd name="connsiteX3" fmla="*/ 4349752 w 4349752"/>
              <a:gd name="connsiteY3" fmla="*/ 968013 h 3142889"/>
              <a:gd name="connsiteX4" fmla="*/ 2174876 w 4349752"/>
              <a:gd name="connsiteY4" fmla="*/ 3142889 h 3142889"/>
              <a:gd name="connsiteX5" fmla="*/ 0 w 4349752"/>
              <a:gd name="connsiteY5" fmla="*/ 968013 h 3142889"/>
              <a:gd name="connsiteX6" fmla="*/ 170913 w 4349752"/>
              <a:gd name="connsiteY6" fmla="*/ 121453 h 3142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49752" h="3142889">
                <a:moveTo>
                  <a:pt x="229420" y="0"/>
                </a:moveTo>
                <a:lnTo>
                  <a:pt x="4120333" y="0"/>
                </a:lnTo>
                <a:lnTo>
                  <a:pt x="4178840" y="121453"/>
                </a:lnTo>
                <a:cubicBezTo>
                  <a:pt x="4288894" y="381652"/>
                  <a:pt x="4349752" y="667725"/>
                  <a:pt x="4349752" y="968013"/>
                </a:cubicBezTo>
                <a:cubicBezTo>
                  <a:pt x="4349752" y="2169164"/>
                  <a:pt x="3376027" y="3142889"/>
                  <a:pt x="2174876" y="3142889"/>
                </a:cubicBezTo>
                <a:cubicBezTo>
                  <a:pt x="973725" y="3142889"/>
                  <a:pt x="0" y="2169164"/>
                  <a:pt x="0" y="968013"/>
                </a:cubicBezTo>
                <a:cubicBezTo>
                  <a:pt x="0" y="667725"/>
                  <a:pt x="60858" y="381652"/>
                  <a:pt x="170913" y="121453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58DEA6A1-FC5C-4E6E-BBBF-7E472949B3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40319" y="1421356"/>
            <a:ext cx="3403681" cy="5436644"/>
          </a:xfrm>
          <a:custGeom>
            <a:avLst/>
            <a:gdLst>
              <a:gd name="connsiteX0" fmla="*/ 3084645 w 4538241"/>
              <a:gd name="connsiteY0" fmla="*/ 0 h 5436644"/>
              <a:gd name="connsiteX1" fmla="*/ 4285328 w 4538241"/>
              <a:gd name="connsiteY1" fmla="*/ 242407 h 5436644"/>
              <a:gd name="connsiteX2" fmla="*/ 4538241 w 4538241"/>
              <a:gd name="connsiteY2" fmla="*/ 364242 h 5436644"/>
              <a:gd name="connsiteX3" fmla="*/ 4538241 w 4538241"/>
              <a:gd name="connsiteY3" fmla="*/ 5436644 h 5436644"/>
              <a:gd name="connsiteX4" fmla="*/ 1091428 w 4538241"/>
              <a:gd name="connsiteY4" fmla="*/ 5436644 h 5436644"/>
              <a:gd name="connsiteX5" fmla="*/ 903472 w 4538241"/>
              <a:gd name="connsiteY5" fmla="*/ 5265818 h 5436644"/>
              <a:gd name="connsiteX6" fmla="*/ 0 w 4538241"/>
              <a:gd name="connsiteY6" fmla="*/ 3084645 h 5436644"/>
              <a:gd name="connsiteX7" fmla="*/ 3084645 w 4538241"/>
              <a:gd name="connsiteY7" fmla="*/ 0 h 5436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38241" h="5436644">
                <a:moveTo>
                  <a:pt x="3084645" y="0"/>
                </a:moveTo>
                <a:cubicBezTo>
                  <a:pt x="3510546" y="0"/>
                  <a:pt x="3916286" y="86315"/>
                  <a:pt x="4285328" y="242407"/>
                </a:cubicBezTo>
                <a:lnTo>
                  <a:pt x="4538241" y="364242"/>
                </a:lnTo>
                <a:lnTo>
                  <a:pt x="4538241" y="5436644"/>
                </a:lnTo>
                <a:lnTo>
                  <a:pt x="1091428" y="5436644"/>
                </a:lnTo>
                <a:lnTo>
                  <a:pt x="903472" y="5265818"/>
                </a:lnTo>
                <a:cubicBezTo>
                  <a:pt x="345261" y="4707608"/>
                  <a:pt x="0" y="3936446"/>
                  <a:pt x="0" y="3084645"/>
                </a:cubicBezTo>
                <a:cubicBezTo>
                  <a:pt x="0" y="1381043"/>
                  <a:pt x="1381043" y="0"/>
                  <a:pt x="3084645" y="0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96AAAC3B-1954-46B7-BBAC-27DFF5B529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29546" y="0"/>
            <a:ext cx="3017520" cy="2980240"/>
          </a:xfrm>
          <a:custGeom>
            <a:avLst/>
            <a:gdLst>
              <a:gd name="connsiteX0" fmla="*/ 248676 w 4023360"/>
              <a:gd name="connsiteY0" fmla="*/ 0 h 2980240"/>
              <a:gd name="connsiteX1" fmla="*/ 3774684 w 4023360"/>
              <a:gd name="connsiteY1" fmla="*/ 0 h 2980240"/>
              <a:gd name="connsiteX2" fmla="*/ 3780561 w 4023360"/>
              <a:gd name="connsiteY2" fmla="*/ 9674 h 2980240"/>
              <a:gd name="connsiteX3" fmla="*/ 4023360 w 4023360"/>
              <a:gd name="connsiteY3" fmla="*/ 968560 h 2980240"/>
              <a:gd name="connsiteX4" fmla="*/ 2011680 w 4023360"/>
              <a:gd name="connsiteY4" fmla="*/ 2980240 h 2980240"/>
              <a:gd name="connsiteX5" fmla="*/ 0 w 4023360"/>
              <a:gd name="connsiteY5" fmla="*/ 968560 h 2980240"/>
              <a:gd name="connsiteX6" fmla="*/ 242799 w 4023360"/>
              <a:gd name="connsiteY6" fmla="*/ 9674 h 2980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23360" h="2980240">
                <a:moveTo>
                  <a:pt x="248676" y="0"/>
                </a:moveTo>
                <a:lnTo>
                  <a:pt x="3774684" y="0"/>
                </a:lnTo>
                <a:lnTo>
                  <a:pt x="3780561" y="9674"/>
                </a:lnTo>
                <a:cubicBezTo>
                  <a:pt x="3935405" y="294716"/>
                  <a:pt x="4023360" y="621366"/>
                  <a:pt x="4023360" y="968560"/>
                </a:cubicBezTo>
                <a:cubicBezTo>
                  <a:pt x="4023360" y="2079580"/>
                  <a:pt x="3122700" y="2980240"/>
                  <a:pt x="2011680" y="2980240"/>
                </a:cubicBezTo>
                <a:cubicBezTo>
                  <a:pt x="900660" y="2980240"/>
                  <a:pt x="0" y="2079580"/>
                  <a:pt x="0" y="968560"/>
                </a:cubicBezTo>
                <a:cubicBezTo>
                  <a:pt x="0" y="621366"/>
                  <a:pt x="87955" y="294716"/>
                  <a:pt x="242799" y="967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61370" y="356187"/>
            <a:ext cx="2158807" cy="179228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700" b="0" i="0" u="none" strike="noStrike" baseline="0" dirty="0">
                <a:solidFill>
                  <a:schemeClr val="tx1"/>
                </a:solidFill>
              </a:rPr>
              <a:t>Investigate and describe the influence of friction on motion. </a:t>
            </a:r>
          </a:p>
          <a:p>
            <a:pPr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1700" dirty="0">
              <a:solidFill>
                <a:schemeClr val="tx1"/>
              </a:solidFill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A5AD6500-BB62-4AAC-9D2F-C10DDC90CB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62672" y="1584494"/>
            <a:ext cx="3281329" cy="5273507"/>
          </a:xfrm>
          <a:custGeom>
            <a:avLst/>
            <a:gdLst>
              <a:gd name="connsiteX0" fmla="*/ 2921508 w 4375105"/>
              <a:gd name="connsiteY0" fmla="*/ 0 h 5273507"/>
              <a:gd name="connsiteX1" fmla="*/ 4314072 w 4375105"/>
              <a:gd name="connsiteY1" fmla="*/ 352611 h 5273507"/>
              <a:gd name="connsiteX2" fmla="*/ 4375105 w 4375105"/>
              <a:gd name="connsiteY2" fmla="*/ 389689 h 5273507"/>
              <a:gd name="connsiteX3" fmla="*/ 4375105 w 4375105"/>
              <a:gd name="connsiteY3" fmla="*/ 5273507 h 5273507"/>
              <a:gd name="connsiteX4" fmla="*/ 1193705 w 4375105"/>
              <a:gd name="connsiteY4" fmla="*/ 5273507 h 5273507"/>
              <a:gd name="connsiteX5" fmla="*/ 1063158 w 4375105"/>
              <a:gd name="connsiteY5" fmla="*/ 5175886 h 5273507"/>
              <a:gd name="connsiteX6" fmla="*/ 0 w 4375105"/>
              <a:gd name="connsiteY6" fmla="*/ 2921508 h 5273507"/>
              <a:gd name="connsiteX7" fmla="*/ 2921508 w 4375105"/>
              <a:gd name="connsiteY7" fmla="*/ 0 h 5273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375105" h="5273507">
                <a:moveTo>
                  <a:pt x="2921508" y="0"/>
                </a:moveTo>
                <a:cubicBezTo>
                  <a:pt x="3425728" y="0"/>
                  <a:pt x="3900114" y="127735"/>
                  <a:pt x="4314072" y="352611"/>
                </a:cubicBezTo>
                <a:lnTo>
                  <a:pt x="4375105" y="389689"/>
                </a:lnTo>
                <a:lnTo>
                  <a:pt x="4375105" y="5273507"/>
                </a:lnTo>
                <a:lnTo>
                  <a:pt x="1193705" y="5273507"/>
                </a:lnTo>
                <a:lnTo>
                  <a:pt x="1063158" y="5175886"/>
                </a:lnTo>
                <a:cubicBezTo>
                  <a:pt x="413861" y="4640038"/>
                  <a:pt x="0" y="3829104"/>
                  <a:pt x="0" y="2921508"/>
                </a:cubicBezTo>
                <a:cubicBezTo>
                  <a:pt x="0" y="1308004"/>
                  <a:pt x="1308004" y="0"/>
                  <a:pt x="292150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CE9D3F69-5BD8-7C3E-4341-F1250C5D861E}"/>
              </a:ext>
            </a:extLst>
          </p:cNvPr>
          <p:cNvSpPr txBox="1">
            <a:spLocks/>
          </p:cNvSpPr>
          <p:nvPr/>
        </p:nvSpPr>
        <p:spPr>
          <a:xfrm>
            <a:off x="6403876" y="2389239"/>
            <a:ext cx="2605966" cy="42180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tx1"/>
                </a:solidFill>
              </a:rPr>
              <a:t>Florida Benchmark:</a:t>
            </a:r>
            <a:r>
              <a:rPr lang="en-US" sz="1400" dirty="0">
                <a:solidFill>
                  <a:schemeClr val="tx1"/>
                </a:solidFill>
              </a:rPr>
              <a:t> SC.5.P.13.2 – Investigate and describe the influence of friction on motion.</a:t>
            </a:r>
          </a:p>
          <a:p>
            <a:pPr marL="285750" indent="-28575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tx1"/>
                </a:solidFill>
              </a:rPr>
              <a:t>NGSS Standard:</a:t>
            </a:r>
            <a:r>
              <a:rPr lang="en-US" sz="1400" dirty="0">
                <a:solidFill>
                  <a:schemeClr val="tx1"/>
                </a:solidFill>
              </a:rPr>
              <a:t> 3-PS2-2 – Make observations and/or measurements of an object’s motion to provide evidence that a pattern can be used to predict future motion.</a:t>
            </a:r>
          </a:p>
          <a:p>
            <a:pPr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</a:endParaRPr>
          </a:p>
          <a:p>
            <a:pPr algn="l" defTabSz="914400">
              <a:lnSpc>
                <a:spcPct val="90000"/>
              </a:lnSpc>
            </a:pPr>
            <a:endParaRPr lang="en-US" sz="1400" dirty="0">
              <a:solidFill>
                <a:schemeClr val="tx1"/>
              </a:solidFill>
            </a:endParaRPr>
          </a:p>
          <a:p>
            <a:pPr algn="l" defTabSz="914400">
              <a:lnSpc>
                <a:spcPct val="90000"/>
              </a:lnSpc>
            </a:pPr>
            <a:endParaRPr lang="en-US" sz="1400" dirty="0">
              <a:solidFill>
                <a:schemeClr val="tx1"/>
              </a:solidFill>
            </a:endParaRPr>
          </a:p>
          <a:p>
            <a:pPr algn="l" defTabSz="914400">
              <a:lnSpc>
                <a:spcPct val="90000"/>
              </a:lnSpc>
            </a:pPr>
            <a:endParaRPr lang="en-US" sz="1400" dirty="0">
              <a:solidFill>
                <a:schemeClr val="tx1"/>
              </a:solidFill>
            </a:endParaRPr>
          </a:p>
          <a:p>
            <a:pPr algn="l" defTabSz="914400">
              <a:lnSpc>
                <a:spcPct val="90000"/>
              </a:lnSpc>
            </a:pPr>
            <a:endParaRPr lang="en-US" sz="1400" dirty="0">
              <a:solidFill>
                <a:schemeClr val="tx1"/>
              </a:solidFill>
            </a:endParaRPr>
          </a:p>
          <a:p>
            <a:pPr algn="l" defTabSz="914400">
              <a:lnSpc>
                <a:spcPct val="90000"/>
              </a:lnSpc>
            </a:pPr>
            <a:endParaRPr lang="en-US" sz="1400" dirty="0">
              <a:solidFill>
                <a:schemeClr val="tx1"/>
              </a:solidFill>
            </a:endParaRPr>
          </a:p>
          <a:p>
            <a:pPr defTabSz="914400">
              <a:lnSpc>
                <a:spcPct val="90000"/>
              </a:lnSpc>
            </a:pPr>
            <a:r>
              <a:rPr lang="en-US" sz="1200" b="1" dirty="0">
                <a:solidFill>
                  <a:schemeClr val="tx1"/>
                </a:solidFill>
                <a:latin typeface="Amasis MT Pro" panose="02040504050005020304" pitchFamily="18" charset="0"/>
              </a:rPr>
              <a:t>John Mark L. Barbado, M.Ed.</a:t>
            </a:r>
          </a:p>
          <a:p>
            <a:pPr defTabSz="914400">
              <a:lnSpc>
                <a:spcPct val="90000"/>
              </a:lnSpc>
            </a:pPr>
            <a:r>
              <a:rPr lang="en-US" sz="1400" dirty="0">
                <a:solidFill>
                  <a:schemeClr val="tx1"/>
                </a:solidFill>
              </a:rPr>
              <a:t>STEM Educator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59863"/>
            <a:ext cx="7886700" cy="100459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Everyday Examples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4622" y="1587970"/>
            <a:ext cx="8274756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16C88D0-5681-3632-899B-BAB613D35E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3583152"/>
              </p:ext>
            </p:extLst>
          </p:nvPr>
        </p:nvGraphicFramePr>
        <p:xfrm>
          <a:off x="628650" y="1800911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5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US" sz="3500" dirty="0">
                <a:solidFill>
                  <a:srgbClr val="FFFFFF"/>
                </a:solidFill>
                <a:latin typeface="Amasis MT Pro" panose="02040504050005020304" pitchFamily="18" charset="0"/>
              </a:rPr>
              <a:t>Summary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BEF6DDE-6751-6FEA-A83E-AA253854F6F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5662602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5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" y="-5705"/>
            <a:ext cx="9143993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5BA101-555B-EEEF-4D32-E6869D1D3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7638" y="637762"/>
            <a:ext cx="7416372" cy="900131"/>
          </a:xfrm>
        </p:spPr>
        <p:txBody>
          <a:bodyPr anchor="t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2700" b="1" dirty="0">
                <a:solidFill>
                  <a:schemeClr val="bg1"/>
                </a:solidFill>
              </a:rPr>
              <a:t>References:</a:t>
            </a:r>
            <a:br>
              <a:rPr lang="en-US" sz="2700" b="1" dirty="0">
                <a:solidFill>
                  <a:schemeClr val="bg1"/>
                </a:solidFill>
              </a:rPr>
            </a:br>
            <a:endParaRPr lang="en-US" sz="2700" dirty="0">
              <a:solidFill>
                <a:schemeClr val="bg1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9143992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7638" y="2010758"/>
            <a:ext cx="342892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9AF4B8-7CD7-C764-22E2-2855653F3B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661" y="2217343"/>
            <a:ext cx="7410669" cy="3959619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100" dirty="0"/>
              <a:t>Florida Department of Education. (2023). </a:t>
            </a:r>
            <a:r>
              <a:rPr lang="en-US" sz="2100" i="1" dirty="0"/>
              <a:t>Standard SC.5.P.13.2: Investigate and describe the influence of friction on motion</a:t>
            </a:r>
            <a:r>
              <a:rPr lang="en-US" sz="21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100" dirty="0"/>
              <a:t>National Science Teaching Association (NSTA). (2022). </a:t>
            </a:r>
            <a:r>
              <a:rPr lang="en-US" sz="2100" i="1" dirty="0"/>
              <a:t>Force and Motion: Elementary Science Practices</a:t>
            </a:r>
            <a:r>
              <a:rPr lang="en-US" sz="2100" dirty="0"/>
              <a:t>. </a:t>
            </a:r>
            <a:r>
              <a:rPr lang="en-US" sz="2100" dirty="0">
                <a:hlinkClick r:id="rId2"/>
              </a:rPr>
              <a:t>https://www.nsta.org</a:t>
            </a:r>
            <a:endParaRPr lang="en-US" sz="21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100" dirty="0"/>
              <a:t>NASA Space Place. (2021). </a:t>
            </a:r>
            <a:r>
              <a:rPr lang="en-US" sz="2100" i="1" dirty="0"/>
              <a:t>What Is Force?</a:t>
            </a:r>
            <a:r>
              <a:rPr lang="en-US" sz="2100" dirty="0"/>
              <a:t> </a:t>
            </a:r>
            <a:r>
              <a:rPr lang="en-US" sz="2100" dirty="0">
                <a:hlinkClick r:id="rId3"/>
              </a:rPr>
              <a:t>https://spaceplace.nasa.gov/what-is-force</a:t>
            </a:r>
            <a:endParaRPr lang="en-US" sz="21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100" dirty="0"/>
              <a:t>Khan Academy Kids. (2023). </a:t>
            </a:r>
            <a:r>
              <a:rPr lang="en-US" sz="2100" i="1" dirty="0"/>
              <a:t>Understanding Motion and Friction</a:t>
            </a:r>
            <a:r>
              <a:rPr lang="en-US" sz="2100" dirty="0"/>
              <a:t>. </a:t>
            </a:r>
            <a:r>
              <a:rPr lang="en-US" sz="2100" dirty="0">
                <a:hlinkClick r:id="rId4"/>
              </a:rPr>
              <a:t>https://www.khanacademy.org</a:t>
            </a:r>
            <a:endParaRPr lang="en-US" sz="2100" dirty="0"/>
          </a:p>
          <a:p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3857034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B66D7F65-E9B6-4775-8355-D095CC73C1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9144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AC92C7-EB31-2ECE-E4C3-465E2A6DE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2297" y="502021"/>
            <a:ext cx="4629946" cy="1655483"/>
          </a:xfrm>
        </p:spPr>
        <p:txBody>
          <a:bodyPr anchor="b">
            <a:normAutofit/>
          </a:bodyPr>
          <a:lstStyle/>
          <a:p>
            <a:r>
              <a:rPr lang="en-US" sz="3500" dirty="0">
                <a:latin typeface="Amasis MT Pro" panose="02040504050005020304" pitchFamily="18" charset="0"/>
              </a:rPr>
              <a:t>Essential Question/s: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A4483E-1486-E001-B371-4C3831038A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2297" y="2408518"/>
            <a:ext cx="4629947" cy="3535083"/>
          </a:xfrm>
        </p:spPr>
        <p:txBody>
          <a:bodyPr>
            <a:normAutofit/>
          </a:bodyPr>
          <a:lstStyle/>
          <a:p>
            <a:endParaRPr lang="en-US" b="0" i="0" u="none" strike="noStrike" baseline="0" dirty="0">
              <a:latin typeface="Amasis MT Pro" panose="02040504050005020304" pitchFamily="18" charset="0"/>
            </a:endParaRPr>
          </a:p>
          <a:p>
            <a:pPr marL="0" indent="0">
              <a:buNone/>
            </a:pPr>
            <a:r>
              <a:rPr lang="en-US" b="0" i="1" u="none" strike="noStrike" baseline="0" dirty="0">
                <a:latin typeface="Amasis MT Pro" panose="02040504050005020304" pitchFamily="18" charset="0"/>
              </a:rPr>
              <a:t>What makes a car stop when you stop pushing it? </a:t>
            </a:r>
            <a:r>
              <a:rPr lang="en-US" b="0" i="0" u="none" strike="noStrike" baseline="0" dirty="0">
                <a:latin typeface="Amasis MT Pro" panose="02040504050005020304" pitchFamily="18" charset="0"/>
              </a:rPr>
              <a:t>or </a:t>
            </a:r>
            <a:r>
              <a:rPr lang="en-US" b="0" i="1" u="none" strike="noStrike" baseline="0" dirty="0">
                <a:latin typeface="Amasis MT Pro" panose="02040504050005020304" pitchFamily="18" charset="0"/>
              </a:rPr>
              <a:t>Why do you slow down when running on grass compared to tile?</a:t>
            </a:r>
            <a:endParaRPr lang="en-US" dirty="0"/>
          </a:p>
        </p:txBody>
      </p:sp>
      <p:pic>
        <p:nvPicPr>
          <p:cNvPr id="5" name="Picture 4" descr="Cars parked in a line">
            <a:extLst>
              <a:ext uri="{FF2B5EF4-FFF2-40B4-BE49-F238E27FC236}">
                <a16:creationId xmlns:a16="http://schemas.microsoft.com/office/drawing/2014/main" id="{E2AA5713-F4DC-D4E3-63E5-E577CFD1539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0151" r="24122" b="-2"/>
          <a:stretch/>
        </p:blipFill>
        <p:spPr>
          <a:xfrm>
            <a:off x="6086475" y="-12515"/>
            <a:ext cx="3057525" cy="6418631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61707E60-CEC9-4661-AA82-69242EB4BD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6406116"/>
            <a:ext cx="9143998" cy="461774"/>
          </a:xfrm>
          <a:prstGeom prst="rect">
            <a:avLst/>
          </a:prstGeom>
          <a:gradFill>
            <a:gsLst>
              <a:gs pos="0">
                <a:srgbClr val="000000"/>
              </a:gs>
              <a:gs pos="70000">
                <a:schemeClr val="accent1">
                  <a:lumMod val="7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F035CD8-AE30-4146-96F2-036B0CE5E4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5" y="6406115"/>
            <a:ext cx="3057523" cy="464399"/>
          </a:xfrm>
          <a:prstGeom prst="rect">
            <a:avLst/>
          </a:prstGeom>
          <a:gradFill>
            <a:gsLst>
              <a:gs pos="19000">
                <a:srgbClr val="000000">
                  <a:alpha val="46000"/>
                </a:srgbClr>
              </a:gs>
              <a:gs pos="99000">
                <a:schemeClr val="accent1"/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563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US" sz="3500" dirty="0">
                <a:solidFill>
                  <a:srgbClr val="FFFFFF"/>
                </a:solidFill>
              </a:rPr>
              <a:t>What is a Force?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D7BCEB7-534C-AAED-60A2-25FFF6AB7F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4660128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5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>
                <a:latin typeface="Amasis MT Pro" panose="02040504050005020304" pitchFamily="18" charset="0"/>
              </a:rPr>
              <a:t>Types of Forces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60C96BC-A8E0-72FE-A317-481D8FAD7E9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064675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5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391983-1A62-EFF0-351B-71F6C3BE5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r>
              <a:rPr lang="en-US" sz="3500" dirty="0">
                <a:solidFill>
                  <a:srgbClr val="FFFFFF"/>
                </a:solidFill>
                <a:latin typeface="Amasis MT Pro" panose="02040504050005020304" pitchFamily="18" charset="0"/>
              </a:rPr>
              <a:t>Contact Forces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2006F6-BB27-DB5C-505B-D6C974055C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512" y="1779639"/>
            <a:ext cx="8612675" cy="465065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buFont typeface="+mj-lt"/>
              <a:buAutoNum type="arabicPeriod"/>
            </a:pPr>
            <a:r>
              <a:rPr lang="en-US" sz="1400" b="1" dirty="0">
                <a:latin typeface="Amasis MT Pro" panose="02040504050005020304" pitchFamily="18" charset="0"/>
              </a:rPr>
              <a:t>Applied Force (Fₐ)</a:t>
            </a:r>
            <a:endParaRPr lang="en-US" sz="1400" dirty="0">
              <a:latin typeface="Amasis MT Pro" panose="02040504050005020304" pitchFamily="18" charset="0"/>
            </a:endParaRPr>
          </a:p>
          <a:p>
            <a:pPr marL="742950" lvl="1" indent="-285750">
              <a:lnSpc>
                <a:spcPct val="90000"/>
              </a:lnSpc>
              <a:buFont typeface="+mj-lt"/>
              <a:buAutoNum type="arabicPeriod"/>
            </a:pPr>
            <a:r>
              <a:rPr lang="en-US" sz="1400" dirty="0">
                <a:latin typeface="Amasis MT Pro" panose="02040504050005020304" pitchFamily="18" charset="0"/>
              </a:rPr>
              <a:t>A force that’s </a:t>
            </a:r>
            <a:r>
              <a:rPr lang="en-US" sz="1400" b="1" dirty="0">
                <a:latin typeface="Amasis MT Pro" panose="02040504050005020304" pitchFamily="18" charset="0"/>
              </a:rPr>
              <a:t>pushed or pulled</a:t>
            </a:r>
            <a:r>
              <a:rPr lang="en-US" sz="1400" dirty="0">
                <a:latin typeface="Amasis MT Pro" panose="02040504050005020304" pitchFamily="18" charset="0"/>
              </a:rPr>
              <a:t> by a person or object.</a:t>
            </a:r>
          </a:p>
          <a:p>
            <a:pPr marL="742950" lvl="1" indent="-285750">
              <a:lnSpc>
                <a:spcPct val="90000"/>
              </a:lnSpc>
              <a:buFont typeface="+mj-lt"/>
              <a:buAutoNum type="arabicPeriod"/>
            </a:pPr>
            <a:r>
              <a:rPr lang="en-US" sz="1400" dirty="0">
                <a:latin typeface="Amasis MT Pro" panose="02040504050005020304" pitchFamily="18" charset="0"/>
              </a:rPr>
              <a:t>Example: You pushing a box.</a:t>
            </a:r>
          </a:p>
          <a:p>
            <a:pPr>
              <a:lnSpc>
                <a:spcPct val="90000"/>
              </a:lnSpc>
              <a:buFont typeface="+mj-lt"/>
              <a:buAutoNum type="arabicPeriod"/>
            </a:pPr>
            <a:r>
              <a:rPr lang="en-US" sz="1400" b="1" dirty="0">
                <a:latin typeface="Amasis MT Pro" panose="02040504050005020304" pitchFamily="18" charset="0"/>
              </a:rPr>
              <a:t>Frictional Force (Ff)</a:t>
            </a:r>
            <a:endParaRPr lang="en-US" sz="1400" dirty="0">
              <a:latin typeface="Amasis MT Pro" panose="02040504050005020304" pitchFamily="18" charset="0"/>
            </a:endParaRPr>
          </a:p>
          <a:p>
            <a:pPr marL="742950" lvl="1" indent="-285750">
              <a:lnSpc>
                <a:spcPct val="90000"/>
              </a:lnSpc>
              <a:buFont typeface="+mj-lt"/>
              <a:buAutoNum type="arabicPeriod"/>
            </a:pPr>
            <a:r>
              <a:rPr lang="en-US" sz="1400" dirty="0">
                <a:latin typeface="Amasis MT Pro" panose="02040504050005020304" pitchFamily="18" charset="0"/>
              </a:rPr>
              <a:t>Opposes motion between two surfaces in contact.</a:t>
            </a:r>
          </a:p>
          <a:p>
            <a:pPr marL="742950" lvl="1" indent="-285750">
              <a:lnSpc>
                <a:spcPct val="90000"/>
              </a:lnSpc>
              <a:buFont typeface="+mj-lt"/>
              <a:buAutoNum type="arabicPeriod"/>
            </a:pPr>
            <a:r>
              <a:rPr lang="en-US" sz="1400" dirty="0">
                <a:latin typeface="Amasis MT Pro" panose="02040504050005020304" pitchFamily="18" charset="0"/>
              </a:rPr>
              <a:t>Includes static, sliding, rolling, and fluid friction.</a:t>
            </a:r>
          </a:p>
          <a:p>
            <a:pPr>
              <a:lnSpc>
                <a:spcPct val="90000"/>
              </a:lnSpc>
              <a:buFont typeface="+mj-lt"/>
              <a:buAutoNum type="arabicPeriod"/>
            </a:pPr>
            <a:r>
              <a:rPr lang="en-US" sz="1400" b="1" dirty="0">
                <a:latin typeface="Amasis MT Pro" panose="02040504050005020304" pitchFamily="18" charset="0"/>
              </a:rPr>
              <a:t>Normal Force (</a:t>
            </a:r>
            <a:r>
              <a:rPr lang="en-US" sz="1400" b="1" dirty="0" err="1">
                <a:latin typeface="Amasis MT Pro" panose="02040504050005020304" pitchFamily="18" charset="0"/>
              </a:rPr>
              <a:t>Fn</a:t>
            </a:r>
            <a:r>
              <a:rPr lang="en-US" sz="1400" b="1" dirty="0">
                <a:latin typeface="Amasis MT Pro" panose="02040504050005020304" pitchFamily="18" charset="0"/>
              </a:rPr>
              <a:t>)</a:t>
            </a:r>
            <a:endParaRPr lang="en-US" sz="1400" dirty="0">
              <a:latin typeface="Amasis MT Pro" panose="02040504050005020304" pitchFamily="18" charset="0"/>
            </a:endParaRPr>
          </a:p>
          <a:p>
            <a:pPr marL="742950" lvl="1" indent="-285750">
              <a:lnSpc>
                <a:spcPct val="90000"/>
              </a:lnSpc>
              <a:buFont typeface="+mj-lt"/>
              <a:buAutoNum type="arabicPeriod"/>
            </a:pPr>
            <a:r>
              <a:rPr lang="en-US" sz="1400" dirty="0">
                <a:latin typeface="Amasis MT Pro" panose="02040504050005020304" pitchFamily="18" charset="0"/>
              </a:rPr>
              <a:t>The support force from a surface, </a:t>
            </a:r>
            <a:r>
              <a:rPr lang="en-US" sz="1400" b="1" dirty="0">
                <a:latin typeface="Amasis MT Pro" panose="02040504050005020304" pitchFamily="18" charset="0"/>
              </a:rPr>
              <a:t>acts perpendicular</a:t>
            </a:r>
            <a:r>
              <a:rPr lang="en-US" sz="1400" dirty="0">
                <a:latin typeface="Amasis MT Pro" panose="02040504050005020304" pitchFamily="18" charset="0"/>
              </a:rPr>
              <a:t> to the surface.</a:t>
            </a:r>
          </a:p>
          <a:p>
            <a:pPr marL="742950" lvl="1" indent="-285750">
              <a:lnSpc>
                <a:spcPct val="90000"/>
              </a:lnSpc>
              <a:buFont typeface="+mj-lt"/>
              <a:buAutoNum type="arabicPeriod"/>
            </a:pPr>
            <a:r>
              <a:rPr lang="en-US" sz="1400" dirty="0">
                <a:latin typeface="Amasis MT Pro" panose="02040504050005020304" pitchFamily="18" charset="0"/>
              </a:rPr>
              <a:t>Example: A book resting on a table is supported by the normal force.</a:t>
            </a:r>
          </a:p>
          <a:p>
            <a:pPr>
              <a:lnSpc>
                <a:spcPct val="90000"/>
              </a:lnSpc>
              <a:buFont typeface="+mj-lt"/>
              <a:buAutoNum type="arabicPeriod"/>
            </a:pPr>
            <a:r>
              <a:rPr lang="en-US" sz="1400" b="1" dirty="0">
                <a:latin typeface="Amasis MT Pro" panose="02040504050005020304" pitchFamily="18" charset="0"/>
              </a:rPr>
              <a:t>Tension Force (Ft)</a:t>
            </a:r>
            <a:endParaRPr lang="en-US" sz="1400" dirty="0">
              <a:latin typeface="Amasis MT Pro" panose="02040504050005020304" pitchFamily="18" charset="0"/>
            </a:endParaRPr>
          </a:p>
          <a:p>
            <a:pPr marL="742950" lvl="1" indent="-285750">
              <a:lnSpc>
                <a:spcPct val="90000"/>
              </a:lnSpc>
              <a:buFont typeface="+mj-lt"/>
              <a:buAutoNum type="arabicPeriod"/>
            </a:pPr>
            <a:r>
              <a:rPr lang="en-US" sz="1400" dirty="0">
                <a:latin typeface="Amasis MT Pro" panose="02040504050005020304" pitchFamily="18" charset="0"/>
              </a:rPr>
              <a:t>Force through a </a:t>
            </a:r>
            <a:r>
              <a:rPr lang="en-US" sz="1400" b="1" dirty="0">
                <a:latin typeface="Amasis MT Pro" panose="02040504050005020304" pitchFamily="18" charset="0"/>
              </a:rPr>
              <a:t>string, rope, or cable</a:t>
            </a:r>
            <a:r>
              <a:rPr lang="en-US" sz="1400" dirty="0">
                <a:latin typeface="Amasis MT Pro" panose="02040504050005020304" pitchFamily="18" charset="0"/>
              </a:rPr>
              <a:t> when pulled tight.</a:t>
            </a:r>
          </a:p>
          <a:p>
            <a:pPr marL="742950" lvl="1" indent="-285750">
              <a:lnSpc>
                <a:spcPct val="90000"/>
              </a:lnSpc>
              <a:buFont typeface="+mj-lt"/>
              <a:buAutoNum type="arabicPeriod"/>
            </a:pPr>
            <a:r>
              <a:rPr lang="en-US" sz="1400" dirty="0">
                <a:latin typeface="Amasis MT Pro" panose="02040504050005020304" pitchFamily="18" charset="0"/>
              </a:rPr>
              <a:t>Example: Tug-of-war rope tension.</a:t>
            </a:r>
          </a:p>
          <a:p>
            <a:pPr>
              <a:lnSpc>
                <a:spcPct val="90000"/>
              </a:lnSpc>
              <a:buFont typeface="+mj-lt"/>
              <a:buAutoNum type="arabicPeriod"/>
            </a:pPr>
            <a:r>
              <a:rPr lang="en-US" sz="1400" b="1" dirty="0">
                <a:latin typeface="Amasis MT Pro" panose="02040504050005020304" pitchFamily="18" charset="0"/>
              </a:rPr>
              <a:t>Spring Force (Fs)</a:t>
            </a:r>
            <a:endParaRPr lang="en-US" sz="1400" dirty="0">
              <a:latin typeface="Amasis MT Pro" panose="02040504050005020304" pitchFamily="18" charset="0"/>
            </a:endParaRPr>
          </a:p>
          <a:p>
            <a:pPr marL="742950" lvl="1" indent="-285750">
              <a:lnSpc>
                <a:spcPct val="90000"/>
              </a:lnSpc>
              <a:buFont typeface="+mj-lt"/>
              <a:buAutoNum type="arabicPeriod"/>
            </a:pPr>
            <a:r>
              <a:rPr lang="en-US" sz="1400" dirty="0">
                <a:latin typeface="Amasis MT Pro" panose="02040504050005020304" pitchFamily="18" charset="0"/>
              </a:rPr>
              <a:t>Force from a </a:t>
            </a:r>
            <a:r>
              <a:rPr lang="en-US" sz="1400" b="1" dirty="0">
                <a:latin typeface="Amasis MT Pro" panose="02040504050005020304" pitchFamily="18" charset="0"/>
              </a:rPr>
              <a:t>compressed or stretched spring</a:t>
            </a:r>
            <a:r>
              <a:rPr lang="en-US" sz="1400" dirty="0">
                <a:latin typeface="Amasis MT Pro" panose="02040504050005020304" pitchFamily="18" charset="0"/>
              </a:rPr>
              <a:t>.</a:t>
            </a:r>
          </a:p>
          <a:p>
            <a:pPr marL="742950" lvl="1" indent="-285750">
              <a:lnSpc>
                <a:spcPct val="90000"/>
              </a:lnSpc>
              <a:buFont typeface="+mj-lt"/>
              <a:buAutoNum type="arabicPeriod"/>
            </a:pPr>
            <a:r>
              <a:rPr lang="en-US" sz="1400" dirty="0">
                <a:latin typeface="Amasis MT Pro" panose="02040504050005020304" pitchFamily="18" charset="0"/>
              </a:rPr>
              <a:t>Example: A slingshot or trampoline.</a:t>
            </a:r>
          </a:p>
          <a:p>
            <a:pPr>
              <a:lnSpc>
                <a:spcPct val="90000"/>
              </a:lnSpc>
              <a:buFont typeface="+mj-lt"/>
              <a:buAutoNum type="arabicPeriod"/>
            </a:pPr>
            <a:r>
              <a:rPr lang="en-US" sz="1400" b="1" dirty="0">
                <a:latin typeface="Amasis MT Pro" panose="02040504050005020304" pitchFamily="18" charset="0"/>
              </a:rPr>
              <a:t>Air Resistance (a type of fluid friction)</a:t>
            </a:r>
            <a:endParaRPr lang="en-US" sz="1400" dirty="0">
              <a:latin typeface="Amasis MT Pro" panose="02040504050005020304" pitchFamily="18" charset="0"/>
            </a:endParaRPr>
          </a:p>
          <a:p>
            <a:pPr marL="742950" lvl="1" indent="-285750">
              <a:lnSpc>
                <a:spcPct val="90000"/>
              </a:lnSpc>
              <a:buFont typeface="+mj-lt"/>
              <a:buAutoNum type="arabicPeriod"/>
            </a:pPr>
            <a:r>
              <a:rPr lang="en-US" sz="1400" dirty="0">
                <a:latin typeface="Amasis MT Pro" panose="02040504050005020304" pitchFamily="18" charset="0"/>
              </a:rPr>
              <a:t>Force that </a:t>
            </a:r>
            <a:r>
              <a:rPr lang="en-US" sz="1400" b="1" dirty="0">
                <a:latin typeface="Amasis MT Pro" panose="02040504050005020304" pitchFamily="18" charset="0"/>
              </a:rPr>
              <a:t>opposes motion through air</a:t>
            </a:r>
            <a:r>
              <a:rPr lang="en-US" sz="1400" dirty="0">
                <a:latin typeface="Amasis MT Pro" panose="02040504050005020304" pitchFamily="18" charset="0"/>
              </a:rPr>
              <a:t>.</a:t>
            </a:r>
          </a:p>
          <a:p>
            <a:pPr marL="742950" lvl="1" indent="-285750">
              <a:lnSpc>
                <a:spcPct val="90000"/>
              </a:lnSpc>
              <a:buFont typeface="+mj-lt"/>
              <a:buAutoNum type="arabicPeriod"/>
            </a:pPr>
            <a:r>
              <a:rPr lang="en-US" sz="1400" dirty="0">
                <a:latin typeface="Amasis MT Pro" panose="02040504050005020304" pitchFamily="18" charset="0"/>
              </a:rPr>
              <a:t>Example: A parachute slowing down a fall.</a:t>
            </a:r>
          </a:p>
          <a:p>
            <a:pPr>
              <a:lnSpc>
                <a:spcPct val="90000"/>
              </a:lnSpc>
            </a:pPr>
            <a:endParaRPr lang="en-US" sz="1400" dirty="0">
              <a:latin typeface="Amasis MT Pro" panose="020405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710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562351-01A2-4221-74B1-09330583C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3500" dirty="0">
                <a:solidFill>
                  <a:srgbClr val="FFFFFF"/>
                </a:solidFill>
              </a:rPr>
              <a:t>Non-contact Forces </a:t>
            </a:r>
            <a:r>
              <a:rPr lang="en-US" sz="3500" b="1" dirty="0">
                <a:solidFill>
                  <a:srgbClr val="FFFFFF"/>
                </a:solidFill>
              </a:rPr>
              <a:t>(act at a distance)</a:t>
            </a:r>
            <a:br>
              <a:rPr lang="en-US" sz="3500" b="1" dirty="0">
                <a:solidFill>
                  <a:srgbClr val="FFFFFF"/>
                </a:solidFill>
              </a:rPr>
            </a:br>
            <a:endParaRPr lang="en-US" sz="3500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ACC543-372B-0F2D-896E-2652249DBE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7694" y="649480"/>
            <a:ext cx="4916510" cy="5546047"/>
          </a:xfrm>
        </p:spPr>
        <p:txBody>
          <a:bodyPr anchor="ctr">
            <a:normAutofit/>
          </a:bodyPr>
          <a:lstStyle/>
          <a:p>
            <a:pPr>
              <a:buNone/>
            </a:pPr>
            <a:r>
              <a:rPr lang="en-US" sz="1700" b="1" dirty="0"/>
              <a:t>1. Gravitational Force (</a:t>
            </a:r>
            <a:r>
              <a:rPr lang="en-US" sz="1700" b="1" dirty="0" err="1"/>
              <a:t>Fg</a:t>
            </a:r>
            <a:r>
              <a:rPr lang="en-US" sz="1700" b="1" dirty="0"/>
              <a:t>)</a:t>
            </a:r>
            <a:endParaRPr lang="en-US" sz="1700" dirty="0"/>
          </a:p>
          <a:p>
            <a:pPr marL="742950" lvl="1" indent="-285750">
              <a:buFont typeface="+mj-lt"/>
              <a:buAutoNum type="arabicPeriod"/>
            </a:pPr>
            <a:r>
              <a:rPr lang="en-US" sz="1700" dirty="0"/>
              <a:t>The force of </a:t>
            </a:r>
            <a:r>
              <a:rPr lang="en-US" sz="1700" b="1" dirty="0"/>
              <a:t>attraction between objects with mass</a:t>
            </a:r>
            <a:r>
              <a:rPr lang="en-US" sz="1700" dirty="0"/>
              <a:t> (like Earth pulling us down).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1700" dirty="0"/>
              <a:t>Example: An apple falling from a tree.</a:t>
            </a:r>
          </a:p>
          <a:p>
            <a:pPr marL="0" indent="0">
              <a:buNone/>
            </a:pPr>
            <a:r>
              <a:rPr lang="en-US" sz="1700" b="1" dirty="0"/>
              <a:t>2. Electromagnetic Force</a:t>
            </a:r>
            <a:endParaRPr lang="en-US" sz="1700" dirty="0"/>
          </a:p>
          <a:p>
            <a:pPr marL="742950" lvl="1" indent="-285750">
              <a:buFont typeface="+mj-lt"/>
              <a:buAutoNum type="arabicPeriod"/>
            </a:pPr>
            <a:r>
              <a:rPr lang="en-US" sz="1700" dirty="0"/>
              <a:t>Acts between </a:t>
            </a:r>
            <a:r>
              <a:rPr lang="en-US" sz="1700" b="1" dirty="0"/>
              <a:t>charged particles</a:t>
            </a:r>
            <a:r>
              <a:rPr lang="en-US" sz="1700" dirty="0"/>
              <a:t>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1700" dirty="0"/>
              <a:t>Includes both </a:t>
            </a:r>
            <a:r>
              <a:rPr lang="en-US" sz="1700" b="1" dirty="0"/>
              <a:t>electric</a:t>
            </a:r>
            <a:r>
              <a:rPr lang="en-US" sz="1700" dirty="0"/>
              <a:t> (static electricity) and </a:t>
            </a:r>
            <a:r>
              <a:rPr lang="en-US" sz="1700" b="1" dirty="0"/>
              <a:t>magnetic</a:t>
            </a:r>
            <a:r>
              <a:rPr lang="en-US" sz="1700" dirty="0"/>
              <a:t> forces.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1700" dirty="0"/>
              <a:t>Example: Magnets attracting or repelling, lightning.</a:t>
            </a:r>
          </a:p>
          <a:p>
            <a:pPr marL="0" indent="0">
              <a:buNone/>
            </a:pPr>
            <a:r>
              <a:rPr lang="en-US" sz="1700" b="1" dirty="0"/>
              <a:t>3. Nuclear Forces</a:t>
            </a:r>
            <a:endParaRPr lang="en-US" sz="1700" dirty="0"/>
          </a:p>
          <a:p>
            <a:pPr marL="742950" lvl="1" indent="-285750">
              <a:buFont typeface="+mj-lt"/>
              <a:buAutoNum type="arabicPeriod"/>
            </a:pPr>
            <a:r>
              <a:rPr lang="en-US" sz="1700" dirty="0"/>
              <a:t>Only act inside atoms: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700" b="1" dirty="0"/>
              <a:t>Strong Nuclear Force</a:t>
            </a:r>
            <a:r>
              <a:rPr lang="en-US" sz="1700" dirty="0"/>
              <a:t>: Holds the nucleus of an atom together.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700" b="1" dirty="0"/>
              <a:t>Weak Nuclear Force</a:t>
            </a:r>
            <a:r>
              <a:rPr lang="en-US" sz="1700" dirty="0"/>
              <a:t>: Responsible for certain types of radioactive decay.</a:t>
            </a:r>
          </a:p>
          <a:p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1087261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US" sz="3500" dirty="0">
                <a:solidFill>
                  <a:srgbClr val="FFFFFF"/>
                </a:solidFill>
              </a:rPr>
              <a:t>What is Motion?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180F571-CB74-4425-E5E1-A6B0C4A69F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8077513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5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6F39C2-8746-4599-843B-CED156C408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5D714AD-9E94-4752-AA45-D4B0EAAB5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4652"/>
            <a:ext cx="3333122" cy="6323347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58" y="767258"/>
            <a:ext cx="2407001" cy="532348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  <a:latin typeface="Amasis MT Pro" panose="02040504050005020304" pitchFamily="18" charset="0"/>
              </a:rPr>
              <a:t>What is Friction?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FF89E09-42FB-4694-96E4-95652B1D83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19882" y="3404998"/>
            <a:ext cx="6858002" cy="4800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5D3C032-881F-4579-A4BF-0FA966E9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470645"/>
            <a:ext cx="9144000" cy="64008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D138874-00EC-6007-977B-7594C49DE3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9389381"/>
              </p:ext>
            </p:extLst>
          </p:nvPr>
        </p:nvGraphicFramePr>
        <p:xfrm>
          <a:off x="3932187" y="1005298"/>
          <a:ext cx="4817176" cy="50854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5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US" sz="3500" dirty="0">
                <a:solidFill>
                  <a:srgbClr val="FFFFFF"/>
                </a:solidFill>
              </a:rPr>
              <a:t>Types of Friction</a:t>
            </a:r>
          </a:p>
        </p:txBody>
      </p:sp>
      <p:graphicFrame>
        <p:nvGraphicFramePr>
          <p:cNvPr id="9" name="Rectangle 2">
            <a:extLst>
              <a:ext uri="{FF2B5EF4-FFF2-40B4-BE49-F238E27FC236}">
                <a16:creationId xmlns:a16="http://schemas.microsoft.com/office/drawing/2014/main" id="{E6B6A58C-BA39-5E3F-6D44-855F3CB057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7440574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9" grpId="0">
        <p:bldAsOne/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914</Words>
  <Application>Microsoft Office PowerPoint</Application>
  <PresentationFormat>On-screen Show (4:3)</PresentationFormat>
  <Paragraphs>99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Amasis MT Pro</vt:lpstr>
      <vt:lpstr>Aptos</vt:lpstr>
      <vt:lpstr>Arial</vt:lpstr>
      <vt:lpstr>Calibri</vt:lpstr>
      <vt:lpstr>Office Theme</vt:lpstr>
      <vt:lpstr>Forces, Motion, and Friction</vt:lpstr>
      <vt:lpstr>Essential Question/s:</vt:lpstr>
      <vt:lpstr>What is a Force?</vt:lpstr>
      <vt:lpstr>Types of Forces</vt:lpstr>
      <vt:lpstr>Contact Forces</vt:lpstr>
      <vt:lpstr>Non-contact Forces (act at a distance) </vt:lpstr>
      <vt:lpstr>What is Motion?</vt:lpstr>
      <vt:lpstr>What is Friction?</vt:lpstr>
      <vt:lpstr>Types of Friction</vt:lpstr>
      <vt:lpstr>Everyday Examples</vt:lpstr>
      <vt:lpstr>Summary</vt:lpstr>
      <vt:lpstr>References: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John mark Barbado</cp:lastModifiedBy>
  <cp:revision>2</cp:revision>
  <dcterms:created xsi:type="dcterms:W3CDTF">2013-01-27T09:14:16Z</dcterms:created>
  <dcterms:modified xsi:type="dcterms:W3CDTF">2025-04-25T17:42:15Z</dcterms:modified>
  <cp:category/>
</cp:coreProperties>
</file>