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4" Type="http://schemas.openxmlformats.org/officeDocument/2006/relationships/image" Target="../media/image12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4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CD68A6-7170-4064-9F06-802E68A173F7}" type="doc">
      <dgm:prSet loTypeId="urn:microsoft.com/office/officeart/2008/layout/LinedList" loCatId="list" qsTypeId="urn:microsoft.com/office/officeart/2005/8/quickstyle/simple2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C78C256F-8F78-446B-AE19-9DB45ECFFDDC}">
      <dgm:prSet/>
      <dgm:spPr/>
      <dgm:t>
        <a:bodyPr/>
        <a:lstStyle/>
        <a:p>
          <a:r>
            <a:rPr lang="en-US" dirty="0"/>
            <a:t>The muscular system helps us move, breathe, and carry out everyday tasks.</a:t>
          </a:r>
        </a:p>
      </dgm:t>
    </dgm:pt>
    <dgm:pt modelId="{9B05DE64-CC97-440C-91A7-2AD8C0E77605}" type="parTrans" cxnId="{A086DED0-D286-4684-BAC4-86974E6393AC}">
      <dgm:prSet/>
      <dgm:spPr/>
      <dgm:t>
        <a:bodyPr/>
        <a:lstStyle/>
        <a:p>
          <a:endParaRPr lang="en-US"/>
        </a:p>
      </dgm:t>
    </dgm:pt>
    <dgm:pt modelId="{6232E963-B587-4D85-BB5F-8EA16B293FD3}" type="sibTrans" cxnId="{A086DED0-D286-4684-BAC4-86974E6393AC}">
      <dgm:prSet/>
      <dgm:spPr/>
      <dgm:t>
        <a:bodyPr/>
        <a:lstStyle/>
        <a:p>
          <a:endParaRPr lang="en-US"/>
        </a:p>
      </dgm:t>
    </dgm:pt>
    <dgm:pt modelId="{EF13B397-209E-4560-A12F-1A6B2D5793BB}">
      <dgm:prSet/>
      <dgm:spPr/>
      <dgm:t>
        <a:bodyPr/>
        <a:lstStyle/>
        <a:p>
          <a:r>
            <a:rPr lang="en-US"/>
            <a:t>It includes three main types of muscles: skeletal, smooth, and cardiac.</a:t>
          </a:r>
        </a:p>
      </dgm:t>
    </dgm:pt>
    <dgm:pt modelId="{215B9496-A7EC-4BD5-AAD5-7D093AED38BB}" type="parTrans" cxnId="{D0F6C9B4-AF60-4FF7-8446-D1D33DCD9D0C}">
      <dgm:prSet/>
      <dgm:spPr/>
      <dgm:t>
        <a:bodyPr/>
        <a:lstStyle/>
        <a:p>
          <a:endParaRPr lang="en-US"/>
        </a:p>
      </dgm:t>
    </dgm:pt>
    <dgm:pt modelId="{AB69DB9E-BB28-42BA-8330-230CBEBE5EFD}" type="sibTrans" cxnId="{D0F6C9B4-AF60-4FF7-8446-D1D33DCD9D0C}">
      <dgm:prSet/>
      <dgm:spPr/>
      <dgm:t>
        <a:bodyPr/>
        <a:lstStyle/>
        <a:p>
          <a:endParaRPr lang="en-US"/>
        </a:p>
      </dgm:t>
    </dgm:pt>
    <dgm:pt modelId="{31685BEC-71C7-4A3A-A783-9034776F9538}" type="pres">
      <dgm:prSet presAssocID="{0CCD68A6-7170-4064-9F06-802E68A173F7}" presName="vert0" presStyleCnt="0">
        <dgm:presLayoutVars>
          <dgm:dir/>
          <dgm:animOne val="branch"/>
          <dgm:animLvl val="lvl"/>
        </dgm:presLayoutVars>
      </dgm:prSet>
      <dgm:spPr/>
    </dgm:pt>
    <dgm:pt modelId="{4B3D0703-4100-4150-96BF-4F20FD50E243}" type="pres">
      <dgm:prSet presAssocID="{C78C256F-8F78-446B-AE19-9DB45ECFFDDC}" presName="thickLine" presStyleLbl="alignNode1" presStyleIdx="0" presStyleCnt="2"/>
      <dgm:spPr/>
    </dgm:pt>
    <dgm:pt modelId="{F80E1BB3-5E12-42CF-A985-18FECC4B9855}" type="pres">
      <dgm:prSet presAssocID="{C78C256F-8F78-446B-AE19-9DB45ECFFDDC}" presName="horz1" presStyleCnt="0"/>
      <dgm:spPr/>
    </dgm:pt>
    <dgm:pt modelId="{05F009C2-61EA-421A-91E9-63F2AA8BBE9A}" type="pres">
      <dgm:prSet presAssocID="{C78C256F-8F78-446B-AE19-9DB45ECFFDDC}" presName="tx1" presStyleLbl="revTx" presStyleIdx="0" presStyleCnt="2"/>
      <dgm:spPr/>
    </dgm:pt>
    <dgm:pt modelId="{58DDF2DD-8CDF-44B7-B799-D134158D1CB1}" type="pres">
      <dgm:prSet presAssocID="{C78C256F-8F78-446B-AE19-9DB45ECFFDDC}" presName="vert1" presStyleCnt="0"/>
      <dgm:spPr/>
    </dgm:pt>
    <dgm:pt modelId="{F75B3465-BF7D-4E55-924D-4F15ADFED8F7}" type="pres">
      <dgm:prSet presAssocID="{EF13B397-209E-4560-A12F-1A6B2D5793BB}" presName="thickLine" presStyleLbl="alignNode1" presStyleIdx="1" presStyleCnt="2"/>
      <dgm:spPr/>
    </dgm:pt>
    <dgm:pt modelId="{F3134C78-A79B-443B-B97C-3F7A800EB4E6}" type="pres">
      <dgm:prSet presAssocID="{EF13B397-209E-4560-A12F-1A6B2D5793BB}" presName="horz1" presStyleCnt="0"/>
      <dgm:spPr/>
    </dgm:pt>
    <dgm:pt modelId="{2ED2F056-57FC-4366-B4C7-21436112A682}" type="pres">
      <dgm:prSet presAssocID="{EF13B397-209E-4560-A12F-1A6B2D5793BB}" presName="tx1" presStyleLbl="revTx" presStyleIdx="1" presStyleCnt="2"/>
      <dgm:spPr/>
    </dgm:pt>
    <dgm:pt modelId="{75D329D4-E783-4148-8E4C-F594677D93E8}" type="pres">
      <dgm:prSet presAssocID="{EF13B397-209E-4560-A12F-1A6B2D5793BB}" presName="vert1" presStyleCnt="0"/>
      <dgm:spPr/>
    </dgm:pt>
  </dgm:ptLst>
  <dgm:cxnLst>
    <dgm:cxn modelId="{EBBF6623-8ADF-4897-AA7F-6F179C7BE3A3}" type="presOf" srcId="{EF13B397-209E-4560-A12F-1A6B2D5793BB}" destId="{2ED2F056-57FC-4366-B4C7-21436112A682}" srcOrd="0" destOrd="0" presId="urn:microsoft.com/office/officeart/2008/layout/LinedList"/>
    <dgm:cxn modelId="{A6CF1A28-3D29-4C71-8242-F7FD307AEB37}" type="presOf" srcId="{0CCD68A6-7170-4064-9F06-802E68A173F7}" destId="{31685BEC-71C7-4A3A-A783-9034776F9538}" srcOrd="0" destOrd="0" presId="urn:microsoft.com/office/officeart/2008/layout/LinedList"/>
    <dgm:cxn modelId="{D0F6C9B4-AF60-4FF7-8446-D1D33DCD9D0C}" srcId="{0CCD68A6-7170-4064-9F06-802E68A173F7}" destId="{EF13B397-209E-4560-A12F-1A6B2D5793BB}" srcOrd="1" destOrd="0" parTransId="{215B9496-A7EC-4BD5-AAD5-7D093AED38BB}" sibTransId="{AB69DB9E-BB28-42BA-8330-230CBEBE5EFD}"/>
    <dgm:cxn modelId="{6D2E1ECA-E5BA-43AB-A2B0-69E8C9450CAA}" type="presOf" srcId="{C78C256F-8F78-446B-AE19-9DB45ECFFDDC}" destId="{05F009C2-61EA-421A-91E9-63F2AA8BBE9A}" srcOrd="0" destOrd="0" presId="urn:microsoft.com/office/officeart/2008/layout/LinedList"/>
    <dgm:cxn modelId="{A086DED0-D286-4684-BAC4-86974E6393AC}" srcId="{0CCD68A6-7170-4064-9F06-802E68A173F7}" destId="{C78C256F-8F78-446B-AE19-9DB45ECFFDDC}" srcOrd="0" destOrd="0" parTransId="{9B05DE64-CC97-440C-91A7-2AD8C0E77605}" sibTransId="{6232E963-B587-4D85-BB5F-8EA16B293FD3}"/>
    <dgm:cxn modelId="{3C83DBFB-D0E9-4C4D-867C-2CADB9819442}" type="presParOf" srcId="{31685BEC-71C7-4A3A-A783-9034776F9538}" destId="{4B3D0703-4100-4150-96BF-4F20FD50E243}" srcOrd="0" destOrd="0" presId="urn:microsoft.com/office/officeart/2008/layout/LinedList"/>
    <dgm:cxn modelId="{71FB9650-1E5F-407A-AB71-4706645F6A1D}" type="presParOf" srcId="{31685BEC-71C7-4A3A-A783-9034776F9538}" destId="{F80E1BB3-5E12-42CF-A985-18FECC4B9855}" srcOrd="1" destOrd="0" presId="urn:microsoft.com/office/officeart/2008/layout/LinedList"/>
    <dgm:cxn modelId="{BA7323FA-3DB3-492C-BFED-62477890AE37}" type="presParOf" srcId="{F80E1BB3-5E12-42CF-A985-18FECC4B9855}" destId="{05F009C2-61EA-421A-91E9-63F2AA8BBE9A}" srcOrd="0" destOrd="0" presId="urn:microsoft.com/office/officeart/2008/layout/LinedList"/>
    <dgm:cxn modelId="{C05E4941-D827-419D-8F63-CBD3291EB228}" type="presParOf" srcId="{F80E1BB3-5E12-42CF-A985-18FECC4B9855}" destId="{58DDF2DD-8CDF-44B7-B799-D134158D1CB1}" srcOrd="1" destOrd="0" presId="urn:microsoft.com/office/officeart/2008/layout/LinedList"/>
    <dgm:cxn modelId="{CBED36C3-867A-4105-BF6D-F2CA49E117B8}" type="presParOf" srcId="{31685BEC-71C7-4A3A-A783-9034776F9538}" destId="{F75B3465-BF7D-4E55-924D-4F15ADFED8F7}" srcOrd="2" destOrd="0" presId="urn:microsoft.com/office/officeart/2008/layout/LinedList"/>
    <dgm:cxn modelId="{94166BEC-89BE-4391-B889-5FF9DD5FFEAA}" type="presParOf" srcId="{31685BEC-71C7-4A3A-A783-9034776F9538}" destId="{F3134C78-A79B-443B-B97C-3F7A800EB4E6}" srcOrd="3" destOrd="0" presId="urn:microsoft.com/office/officeart/2008/layout/LinedList"/>
    <dgm:cxn modelId="{F1F645E2-E8BC-4B81-9858-830D3E1D7A92}" type="presParOf" srcId="{F3134C78-A79B-443B-B97C-3F7A800EB4E6}" destId="{2ED2F056-57FC-4366-B4C7-21436112A682}" srcOrd="0" destOrd="0" presId="urn:microsoft.com/office/officeart/2008/layout/LinedList"/>
    <dgm:cxn modelId="{78794E24-11A9-4687-8C97-A052D16082CF}" type="presParOf" srcId="{F3134C78-A79B-443B-B97C-3F7A800EB4E6}" destId="{75D329D4-E783-4148-8E4C-F594677D93E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63C16B-3A96-4656-87E1-0D4866C22257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FED6F63-453C-4A55-9551-74651FB78308}">
      <dgm:prSet/>
      <dgm:spPr/>
      <dgm:t>
        <a:bodyPr/>
        <a:lstStyle/>
        <a:p>
          <a:r>
            <a:rPr lang="en-US" dirty="0"/>
            <a:t>• Skeletal Muscles: Voluntary, attached to bones, help in movement (e.g., biceps, quadriceps).</a:t>
          </a:r>
        </a:p>
      </dgm:t>
    </dgm:pt>
    <dgm:pt modelId="{199EE516-050E-4A13-9C06-8202D6784230}" type="parTrans" cxnId="{E8D6E4D8-B25F-4EEB-A5B1-CB26BFBB2C4F}">
      <dgm:prSet/>
      <dgm:spPr/>
      <dgm:t>
        <a:bodyPr/>
        <a:lstStyle/>
        <a:p>
          <a:endParaRPr lang="en-US"/>
        </a:p>
      </dgm:t>
    </dgm:pt>
    <dgm:pt modelId="{7A0518BC-6E2A-4BB4-97C6-40B3DA34C1CE}" type="sibTrans" cxnId="{E8D6E4D8-B25F-4EEB-A5B1-CB26BFBB2C4F}">
      <dgm:prSet/>
      <dgm:spPr/>
      <dgm:t>
        <a:bodyPr/>
        <a:lstStyle/>
        <a:p>
          <a:endParaRPr lang="en-US"/>
        </a:p>
      </dgm:t>
    </dgm:pt>
    <dgm:pt modelId="{76D7727B-9A96-43B9-82D4-2C1AFEF3AF34}">
      <dgm:prSet/>
      <dgm:spPr/>
      <dgm:t>
        <a:bodyPr/>
        <a:lstStyle/>
        <a:p>
          <a:r>
            <a:rPr lang="en-US"/>
            <a:t>• Smooth Muscles: Involuntary, found in organs (e.g., stomach, intestines).</a:t>
          </a:r>
        </a:p>
      </dgm:t>
    </dgm:pt>
    <dgm:pt modelId="{451A8AE4-514E-4B3E-90A3-83902FB91570}" type="parTrans" cxnId="{F6A5F4B5-E4B1-4C79-AAE4-66DE06A21A48}">
      <dgm:prSet/>
      <dgm:spPr/>
      <dgm:t>
        <a:bodyPr/>
        <a:lstStyle/>
        <a:p>
          <a:endParaRPr lang="en-US"/>
        </a:p>
      </dgm:t>
    </dgm:pt>
    <dgm:pt modelId="{E18133C4-B4F2-4B4E-AF93-74213D9C61B5}" type="sibTrans" cxnId="{F6A5F4B5-E4B1-4C79-AAE4-66DE06A21A48}">
      <dgm:prSet/>
      <dgm:spPr/>
      <dgm:t>
        <a:bodyPr/>
        <a:lstStyle/>
        <a:p>
          <a:endParaRPr lang="en-US"/>
        </a:p>
      </dgm:t>
    </dgm:pt>
    <dgm:pt modelId="{FAA81985-3A51-4599-9C76-658F2546F1FE}">
      <dgm:prSet/>
      <dgm:spPr/>
      <dgm:t>
        <a:bodyPr/>
        <a:lstStyle/>
        <a:p>
          <a:r>
            <a:rPr lang="en-US"/>
            <a:t>• Cardiac Muscles: Involuntary, make up the heart and pump blood.</a:t>
          </a:r>
        </a:p>
      </dgm:t>
    </dgm:pt>
    <dgm:pt modelId="{5B8DDBE2-6537-4DF1-89D9-D49C511DE92C}" type="parTrans" cxnId="{4ED5C9B0-E63F-4914-9253-A4D30EA2588A}">
      <dgm:prSet/>
      <dgm:spPr/>
      <dgm:t>
        <a:bodyPr/>
        <a:lstStyle/>
        <a:p>
          <a:endParaRPr lang="en-US"/>
        </a:p>
      </dgm:t>
    </dgm:pt>
    <dgm:pt modelId="{D95049CE-A68E-43C8-9204-BC684DC31179}" type="sibTrans" cxnId="{4ED5C9B0-E63F-4914-9253-A4D30EA2588A}">
      <dgm:prSet/>
      <dgm:spPr/>
      <dgm:t>
        <a:bodyPr/>
        <a:lstStyle/>
        <a:p>
          <a:endParaRPr lang="en-US"/>
        </a:p>
      </dgm:t>
    </dgm:pt>
    <dgm:pt modelId="{9ABDDEBC-80A0-4F99-8277-9DB8AFC4577D}" type="pres">
      <dgm:prSet presAssocID="{6F63C16B-3A96-4656-87E1-0D4866C22257}" presName="vert0" presStyleCnt="0">
        <dgm:presLayoutVars>
          <dgm:dir/>
          <dgm:animOne val="branch"/>
          <dgm:animLvl val="lvl"/>
        </dgm:presLayoutVars>
      </dgm:prSet>
      <dgm:spPr/>
    </dgm:pt>
    <dgm:pt modelId="{597CD869-2716-41EF-9DDD-54721BF191EF}" type="pres">
      <dgm:prSet presAssocID="{2FED6F63-453C-4A55-9551-74651FB78308}" presName="thickLine" presStyleLbl="alignNode1" presStyleIdx="0" presStyleCnt="3"/>
      <dgm:spPr/>
    </dgm:pt>
    <dgm:pt modelId="{DD80E3FE-4F0B-4B1B-93A2-ECBD48BF8D17}" type="pres">
      <dgm:prSet presAssocID="{2FED6F63-453C-4A55-9551-74651FB78308}" presName="horz1" presStyleCnt="0"/>
      <dgm:spPr/>
    </dgm:pt>
    <dgm:pt modelId="{4320D2BF-8B52-4571-83B7-D4087BD80C49}" type="pres">
      <dgm:prSet presAssocID="{2FED6F63-453C-4A55-9551-74651FB78308}" presName="tx1" presStyleLbl="revTx" presStyleIdx="0" presStyleCnt="3"/>
      <dgm:spPr/>
    </dgm:pt>
    <dgm:pt modelId="{BAF14694-51D0-4FBB-9351-AD975BC12C12}" type="pres">
      <dgm:prSet presAssocID="{2FED6F63-453C-4A55-9551-74651FB78308}" presName="vert1" presStyleCnt="0"/>
      <dgm:spPr/>
    </dgm:pt>
    <dgm:pt modelId="{440A1061-06A2-4311-8BC3-ED39486621AE}" type="pres">
      <dgm:prSet presAssocID="{76D7727B-9A96-43B9-82D4-2C1AFEF3AF34}" presName="thickLine" presStyleLbl="alignNode1" presStyleIdx="1" presStyleCnt="3"/>
      <dgm:spPr/>
    </dgm:pt>
    <dgm:pt modelId="{A720AA77-F60B-4A02-A9E4-026CC11EC703}" type="pres">
      <dgm:prSet presAssocID="{76D7727B-9A96-43B9-82D4-2C1AFEF3AF34}" presName="horz1" presStyleCnt="0"/>
      <dgm:spPr/>
    </dgm:pt>
    <dgm:pt modelId="{34237189-91A4-40AA-B2C3-2026AA7D913C}" type="pres">
      <dgm:prSet presAssocID="{76D7727B-9A96-43B9-82D4-2C1AFEF3AF34}" presName="tx1" presStyleLbl="revTx" presStyleIdx="1" presStyleCnt="3"/>
      <dgm:spPr/>
    </dgm:pt>
    <dgm:pt modelId="{3B5DE8D5-0336-4186-BB8D-9AE9B15F2FCF}" type="pres">
      <dgm:prSet presAssocID="{76D7727B-9A96-43B9-82D4-2C1AFEF3AF34}" presName="vert1" presStyleCnt="0"/>
      <dgm:spPr/>
    </dgm:pt>
    <dgm:pt modelId="{71280A4D-7B82-4D42-924D-70935710DBAD}" type="pres">
      <dgm:prSet presAssocID="{FAA81985-3A51-4599-9C76-658F2546F1FE}" presName="thickLine" presStyleLbl="alignNode1" presStyleIdx="2" presStyleCnt="3"/>
      <dgm:spPr/>
    </dgm:pt>
    <dgm:pt modelId="{A8026D4C-804F-47D1-8A07-81469D37917B}" type="pres">
      <dgm:prSet presAssocID="{FAA81985-3A51-4599-9C76-658F2546F1FE}" presName="horz1" presStyleCnt="0"/>
      <dgm:spPr/>
    </dgm:pt>
    <dgm:pt modelId="{52EC2593-BBFA-440A-B770-26C9428B7C77}" type="pres">
      <dgm:prSet presAssocID="{FAA81985-3A51-4599-9C76-658F2546F1FE}" presName="tx1" presStyleLbl="revTx" presStyleIdx="2" presStyleCnt="3"/>
      <dgm:spPr/>
    </dgm:pt>
    <dgm:pt modelId="{60295AB4-9AE7-4F40-944D-A2C19130DDCB}" type="pres">
      <dgm:prSet presAssocID="{FAA81985-3A51-4599-9C76-658F2546F1FE}" presName="vert1" presStyleCnt="0"/>
      <dgm:spPr/>
    </dgm:pt>
  </dgm:ptLst>
  <dgm:cxnLst>
    <dgm:cxn modelId="{E099816C-8501-4133-AB21-ACE582F37E8E}" type="presOf" srcId="{76D7727B-9A96-43B9-82D4-2C1AFEF3AF34}" destId="{34237189-91A4-40AA-B2C3-2026AA7D913C}" srcOrd="0" destOrd="0" presId="urn:microsoft.com/office/officeart/2008/layout/LinedList"/>
    <dgm:cxn modelId="{EE2F4F9D-AE44-4D9C-B8A0-E1299D4F02F6}" type="presOf" srcId="{FAA81985-3A51-4599-9C76-658F2546F1FE}" destId="{52EC2593-BBFA-440A-B770-26C9428B7C77}" srcOrd="0" destOrd="0" presId="urn:microsoft.com/office/officeart/2008/layout/LinedList"/>
    <dgm:cxn modelId="{4ED5C9B0-E63F-4914-9253-A4D30EA2588A}" srcId="{6F63C16B-3A96-4656-87E1-0D4866C22257}" destId="{FAA81985-3A51-4599-9C76-658F2546F1FE}" srcOrd="2" destOrd="0" parTransId="{5B8DDBE2-6537-4DF1-89D9-D49C511DE92C}" sibTransId="{D95049CE-A68E-43C8-9204-BC684DC31179}"/>
    <dgm:cxn modelId="{F6A5F4B5-E4B1-4C79-AAE4-66DE06A21A48}" srcId="{6F63C16B-3A96-4656-87E1-0D4866C22257}" destId="{76D7727B-9A96-43B9-82D4-2C1AFEF3AF34}" srcOrd="1" destOrd="0" parTransId="{451A8AE4-514E-4B3E-90A3-83902FB91570}" sibTransId="{E18133C4-B4F2-4B4E-AF93-74213D9C61B5}"/>
    <dgm:cxn modelId="{EE2060C7-FDB7-4C3E-A8A7-A732AF4F6BCD}" type="presOf" srcId="{6F63C16B-3A96-4656-87E1-0D4866C22257}" destId="{9ABDDEBC-80A0-4F99-8277-9DB8AFC4577D}" srcOrd="0" destOrd="0" presId="urn:microsoft.com/office/officeart/2008/layout/LinedList"/>
    <dgm:cxn modelId="{E8D6E4D8-B25F-4EEB-A5B1-CB26BFBB2C4F}" srcId="{6F63C16B-3A96-4656-87E1-0D4866C22257}" destId="{2FED6F63-453C-4A55-9551-74651FB78308}" srcOrd="0" destOrd="0" parTransId="{199EE516-050E-4A13-9C06-8202D6784230}" sibTransId="{7A0518BC-6E2A-4BB4-97C6-40B3DA34C1CE}"/>
    <dgm:cxn modelId="{1A77AEE6-33F3-4C57-B4D4-AB0F9AAED21F}" type="presOf" srcId="{2FED6F63-453C-4A55-9551-74651FB78308}" destId="{4320D2BF-8B52-4571-83B7-D4087BD80C49}" srcOrd="0" destOrd="0" presId="urn:microsoft.com/office/officeart/2008/layout/LinedList"/>
    <dgm:cxn modelId="{76B1D8CA-300C-4226-B083-3A82137598E5}" type="presParOf" srcId="{9ABDDEBC-80A0-4F99-8277-9DB8AFC4577D}" destId="{597CD869-2716-41EF-9DDD-54721BF191EF}" srcOrd="0" destOrd="0" presId="urn:microsoft.com/office/officeart/2008/layout/LinedList"/>
    <dgm:cxn modelId="{C100D721-596F-4235-B075-BBE5AA3429CC}" type="presParOf" srcId="{9ABDDEBC-80A0-4F99-8277-9DB8AFC4577D}" destId="{DD80E3FE-4F0B-4B1B-93A2-ECBD48BF8D17}" srcOrd="1" destOrd="0" presId="urn:microsoft.com/office/officeart/2008/layout/LinedList"/>
    <dgm:cxn modelId="{783A1CD4-3C82-49B4-945B-8A3822E57B05}" type="presParOf" srcId="{DD80E3FE-4F0B-4B1B-93A2-ECBD48BF8D17}" destId="{4320D2BF-8B52-4571-83B7-D4087BD80C49}" srcOrd="0" destOrd="0" presId="urn:microsoft.com/office/officeart/2008/layout/LinedList"/>
    <dgm:cxn modelId="{0BFD320D-2918-4E93-8F2D-BB4A6D13F69E}" type="presParOf" srcId="{DD80E3FE-4F0B-4B1B-93A2-ECBD48BF8D17}" destId="{BAF14694-51D0-4FBB-9351-AD975BC12C12}" srcOrd="1" destOrd="0" presId="urn:microsoft.com/office/officeart/2008/layout/LinedList"/>
    <dgm:cxn modelId="{B02A4A4B-1699-4250-B7F5-FB57E9038C3E}" type="presParOf" srcId="{9ABDDEBC-80A0-4F99-8277-9DB8AFC4577D}" destId="{440A1061-06A2-4311-8BC3-ED39486621AE}" srcOrd="2" destOrd="0" presId="urn:microsoft.com/office/officeart/2008/layout/LinedList"/>
    <dgm:cxn modelId="{68183D9D-A6CC-423B-9693-1A5064C72D9F}" type="presParOf" srcId="{9ABDDEBC-80A0-4F99-8277-9DB8AFC4577D}" destId="{A720AA77-F60B-4A02-A9E4-026CC11EC703}" srcOrd="3" destOrd="0" presId="urn:microsoft.com/office/officeart/2008/layout/LinedList"/>
    <dgm:cxn modelId="{C55F4F3A-30F4-436D-811C-B3FA61D1F7B7}" type="presParOf" srcId="{A720AA77-F60B-4A02-A9E4-026CC11EC703}" destId="{34237189-91A4-40AA-B2C3-2026AA7D913C}" srcOrd="0" destOrd="0" presId="urn:microsoft.com/office/officeart/2008/layout/LinedList"/>
    <dgm:cxn modelId="{BFADB7B6-BDC5-437A-AB8D-4CFA57DB0901}" type="presParOf" srcId="{A720AA77-F60B-4A02-A9E4-026CC11EC703}" destId="{3B5DE8D5-0336-4186-BB8D-9AE9B15F2FCF}" srcOrd="1" destOrd="0" presId="urn:microsoft.com/office/officeart/2008/layout/LinedList"/>
    <dgm:cxn modelId="{0493FFA9-8FC7-4E9D-BD92-92C4787ADA45}" type="presParOf" srcId="{9ABDDEBC-80A0-4F99-8277-9DB8AFC4577D}" destId="{71280A4D-7B82-4D42-924D-70935710DBAD}" srcOrd="4" destOrd="0" presId="urn:microsoft.com/office/officeart/2008/layout/LinedList"/>
    <dgm:cxn modelId="{04EB92B7-D6A1-41C4-85FF-E6B5925865F8}" type="presParOf" srcId="{9ABDDEBC-80A0-4F99-8277-9DB8AFC4577D}" destId="{A8026D4C-804F-47D1-8A07-81469D37917B}" srcOrd="5" destOrd="0" presId="urn:microsoft.com/office/officeart/2008/layout/LinedList"/>
    <dgm:cxn modelId="{E6FA945D-C0A5-4B2E-9C58-28D2706B9DFE}" type="presParOf" srcId="{A8026D4C-804F-47D1-8A07-81469D37917B}" destId="{52EC2593-BBFA-440A-B770-26C9428B7C77}" srcOrd="0" destOrd="0" presId="urn:microsoft.com/office/officeart/2008/layout/LinedList"/>
    <dgm:cxn modelId="{F642EE27-6B19-4A6F-89FF-805FE5E06B96}" type="presParOf" srcId="{A8026D4C-804F-47D1-8A07-81469D37917B}" destId="{60295AB4-9AE7-4F40-944D-A2C19130DDC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F7C0FC9-D98F-4486-A4AE-CD5B91DA9401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76EE3F2-E764-4740-86B9-528D8779B758}">
      <dgm:prSet/>
      <dgm:spPr/>
      <dgm:t>
        <a:bodyPr/>
        <a:lstStyle/>
        <a:p>
          <a:r>
            <a:rPr lang="en-US" dirty="0"/>
            <a:t>Muscles work in pairs: One contracts, and the other relaxes to produce movement.</a:t>
          </a:r>
        </a:p>
      </dgm:t>
    </dgm:pt>
    <dgm:pt modelId="{A807AA1B-2F26-4EB4-86A2-E6E06B15EAB2}" type="parTrans" cxnId="{D88C9BAB-9332-4D6B-8DE9-331FA9254C71}">
      <dgm:prSet/>
      <dgm:spPr/>
      <dgm:t>
        <a:bodyPr/>
        <a:lstStyle/>
        <a:p>
          <a:endParaRPr lang="en-US"/>
        </a:p>
      </dgm:t>
    </dgm:pt>
    <dgm:pt modelId="{4C96792E-FD7D-4430-8CF3-43D77897EAA7}" type="sibTrans" cxnId="{D88C9BAB-9332-4D6B-8DE9-331FA9254C71}">
      <dgm:prSet/>
      <dgm:spPr/>
      <dgm:t>
        <a:bodyPr/>
        <a:lstStyle/>
        <a:p>
          <a:endParaRPr lang="en-US"/>
        </a:p>
      </dgm:t>
    </dgm:pt>
    <dgm:pt modelId="{725FBB02-944F-4BFE-B435-5C13498F7588}">
      <dgm:prSet/>
      <dgm:spPr/>
      <dgm:t>
        <a:bodyPr/>
        <a:lstStyle/>
        <a:p>
          <a:r>
            <a:rPr lang="en-US"/>
            <a:t>Example: Biceps and Triceps work together to bend and straighten the arm.</a:t>
          </a:r>
        </a:p>
      </dgm:t>
    </dgm:pt>
    <dgm:pt modelId="{8F3CB3BB-F2F2-4520-9540-F786E71A78FF}" type="parTrans" cxnId="{8B45C3F6-2ABC-4FD1-B555-7622A456F78E}">
      <dgm:prSet/>
      <dgm:spPr/>
      <dgm:t>
        <a:bodyPr/>
        <a:lstStyle/>
        <a:p>
          <a:endParaRPr lang="en-US"/>
        </a:p>
      </dgm:t>
    </dgm:pt>
    <dgm:pt modelId="{AD816AC0-FECF-4491-A096-88C8AEAD970C}" type="sibTrans" cxnId="{8B45C3F6-2ABC-4FD1-B555-7622A456F78E}">
      <dgm:prSet/>
      <dgm:spPr/>
      <dgm:t>
        <a:bodyPr/>
        <a:lstStyle/>
        <a:p>
          <a:endParaRPr lang="en-US"/>
        </a:p>
      </dgm:t>
    </dgm:pt>
    <dgm:pt modelId="{BCC67401-826F-410D-950A-37E3007A4B3F}" type="pres">
      <dgm:prSet presAssocID="{4F7C0FC9-D98F-4486-A4AE-CD5B91DA9401}" presName="linear" presStyleCnt="0">
        <dgm:presLayoutVars>
          <dgm:animLvl val="lvl"/>
          <dgm:resizeHandles val="exact"/>
        </dgm:presLayoutVars>
      </dgm:prSet>
      <dgm:spPr/>
    </dgm:pt>
    <dgm:pt modelId="{E24CA859-0725-446D-A821-566D95D6E524}" type="pres">
      <dgm:prSet presAssocID="{176EE3F2-E764-4740-86B9-528D8779B75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80A1B48-1864-4ABC-BF66-02150A16452E}" type="pres">
      <dgm:prSet presAssocID="{4C96792E-FD7D-4430-8CF3-43D77897EAA7}" presName="spacer" presStyleCnt="0"/>
      <dgm:spPr/>
    </dgm:pt>
    <dgm:pt modelId="{1C8BF9E2-8D60-41C0-BC3D-906DAEF7786F}" type="pres">
      <dgm:prSet presAssocID="{725FBB02-944F-4BFE-B435-5C13498F7588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F12CFB91-1309-43CF-983B-3848337BC738}" type="presOf" srcId="{4F7C0FC9-D98F-4486-A4AE-CD5B91DA9401}" destId="{BCC67401-826F-410D-950A-37E3007A4B3F}" srcOrd="0" destOrd="0" presId="urn:microsoft.com/office/officeart/2005/8/layout/vList2"/>
    <dgm:cxn modelId="{6A940BA3-5BAC-417D-B92B-E6AFB3DF6462}" type="presOf" srcId="{725FBB02-944F-4BFE-B435-5C13498F7588}" destId="{1C8BF9E2-8D60-41C0-BC3D-906DAEF7786F}" srcOrd="0" destOrd="0" presId="urn:microsoft.com/office/officeart/2005/8/layout/vList2"/>
    <dgm:cxn modelId="{D88C9BAB-9332-4D6B-8DE9-331FA9254C71}" srcId="{4F7C0FC9-D98F-4486-A4AE-CD5B91DA9401}" destId="{176EE3F2-E764-4740-86B9-528D8779B758}" srcOrd="0" destOrd="0" parTransId="{A807AA1B-2F26-4EB4-86A2-E6E06B15EAB2}" sibTransId="{4C96792E-FD7D-4430-8CF3-43D77897EAA7}"/>
    <dgm:cxn modelId="{5A4090DD-E3D0-4EBA-8CC8-723C12476BD3}" type="presOf" srcId="{176EE3F2-E764-4740-86B9-528D8779B758}" destId="{E24CA859-0725-446D-A821-566D95D6E524}" srcOrd="0" destOrd="0" presId="urn:microsoft.com/office/officeart/2005/8/layout/vList2"/>
    <dgm:cxn modelId="{8B45C3F6-2ABC-4FD1-B555-7622A456F78E}" srcId="{4F7C0FC9-D98F-4486-A4AE-CD5B91DA9401}" destId="{725FBB02-944F-4BFE-B435-5C13498F7588}" srcOrd="1" destOrd="0" parTransId="{8F3CB3BB-F2F2-4520-9540-F786E71A78FF}" sibTransId="{AD816AC0-FECF-4491-A096-88C8AEAD970C}"/>
    <dgm:cxn modelId="{852E61DB-9F07-4B26-8A9F-A26848E1712D}" type="presParOf" srcId="{BCC67401-826F-410D-950A-37E3007A4B3F}" destId="{E24CA859-0725-446D-A821-566D95D6E524}" srcOrd="0" destOrd="0" presId="urn:microsoft.com/office/officeart/2005/8/layout/vList2"/>
    <dgm:cxn modelId="{A6C277BF-8886-4B33-A919-EB5E8802D9A8}" type="presParOf" srcId="{BCC67401-826F-410D-950A-37E3007A4B3F}" destId="{D80A1B48-1864-4ABC-BF66-02150A16452E}" srcOrd="1" destOrd="0" presId="urn:microsoft.com/office/officeart/2005/8/layout/vList2"/>
    <dgm:cxn modelId="{18F6E8C4-646E-43B4-827E-FA41BC1FD6BE}" type="presParOf" srcId="{BCC67401-826F-410D-950A-37E3007A4B3F}" destId="{1C8BF9E2-8D60-41C0-BC3D-906DAEF7786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745519C-C436-4E7B-A1DB-0E0EEDBB7C50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7145E2B-8761-4474-AB19-094BCFAF6E86}">
      <dgm:prSet/>
      <dgm:spPr/>
      <dgm:t>
        <a:bodyPr/>
        <a:lstStyle/>
        <a:p>
          <a:r>
            <a:rPr lang="en-US" dirty="0"/>
            <a:t>Muscles help with movement, posture, organ protection, and breathing.</a:t>
          </a:r>
        </a:p>
      </dgm:t>
    </dgm:pt>
    <dgm:pt modelId="{7AA07B5B-3936-4181-8445-6A19B9AD913E}" type="parTrans" cxnId="{9E659ADD-9662-42C1-88F8-FDFBEEB08FC2}">
      <dgm:prSet/>
      <dgm:spPr/>
      <dgm:t>
        <a:bodyPr/>
        <a:lstStyle/>
        <a:p>
          <a:endParaRPr lang="en-US"/>
        </a:p>
      </dgm:t>
    </dgm:pt>
    <dgm:pt modelId="{7803E260-C77F-41E6-BB75-A661F5A63CD4}" type="sibTrans" cxnId="{9E659ADD-9662-42C1-88F8-FDFBEEB08FC2}">
      <dgm:prSet/>
      <dgm:spPr/>
      <dgm:t>
        <a:bodyPr/>
        <a:lstStyle/>
        <a:p>
          <a:endParaRPr lang="en-US"/>
        </a:p>
      </dgm:t>
    </dgm:pt>
    <dgm:pt modelId="{3CCE681C-34CC-4546-8A31-8C68E90A1724}">
      <dgm:prSet/>
      <dgm:spPr/>
      <dgm:t>
        <a:bodyPr/>
        <a:lstStyle/>
        <a:p>
          <a:r>
            <a:rPr lang="en-US"/>
            <a:t>Regular exercise keeps muscles strong and healthy.</a:t>
          </a:r>
        </a:p>
      </dgm:t>
    </dgm:pt>
    <dgm:pt modelId="{0F301F11-F4B5-48BB-BBE4-56649F4C1674}" type="parTrans" cxnId="{3304CAA6-61DF-46EE-83B0-952E89366FE2}">
      <dgm:prSet/>
      <dgm:spPr/>
      <dgm:t>
        <a:bodyPr/>
        <a:lstStyle/>
        <a:p>
          <a:endParaRPr lang="en-US"/>
        </a:p>
      </dgm:t>
    </dgm:pt>
    <dgm:pt modelId="{C1E3BEE9-184D-469F-B3A7-67E9DBAFAFFD}" type="sibTrans" cxnId="{3304CAA6-61DF-46EE-83B0-952E89366FE2}">
      <dgm:prSet/>
      <dgm:spPr/>
      <dgm:t>
        <a:bodyPr/>
        <a:lstStyle/>
        <a:p>
          <a:endParaRPr lang="en-US"/>
        </a:p>
      </dgm:t>
    </dgm:pt>
    <dgm:pt modelId="{F1387BE5-8541-4E51-B9E4-D07B24CBA02A}" type="pres">
      <dgm:prSet presAssocID="{8745519C-C436-4E7B-A1DB-0E0EEDBB7C5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601F322-F6E5-46E1-A8C4-9A808811A70B}" type="pres">
      <dgm:prSet presAssocID="{C7145E2B-8761-4474-AB19-094BCFAF6E86}" presName="hierRoot1" presStyleCnt="0"/>
      <dgm:spPr/>
    </dgm:pt>
    <dgm:pt modelId="{C9C2E972-3F47-4734-82D4-1FFBD972A1AD}" type="pres">
      <dgm:prSet presAssocID="{C7145E2B-8761-4474-AB19-094BCFAF6E86}" presName="composite" presStyleCnt="0"/>
      <dgm:spPr/>
    </dgm:pt>
    <dgm:pt modelId="{9545F602-940D-41B2-995D-EE46C259CEC2}" type="pres">
      <dgm:prSet presAssocID="{C7145E2B-8761-4474-AB19-094BCFAF6E86}" presName="background" presStyleLbl="node0" presStyleIdx="0" presStyleCnt="2"/>
      <dgm:spPr/>
    </dgm:pt>
    <dgm:pt modelId="{05844AF2-A36E-43B5-83BF-B08F7277F974}" type="pres">
      <dgm:prSet presAssocID="{C7145E2B-8761-4474-AB19-094BCFAF6E86}" presName="text" presStyleLbl="fgAcc0" presStyleIdx="0" presStyleCnt="2">
        <dgm:presLayoutVars>
          <dgm:chPref val="3"/>
        </dgm:presLayoutVars>
      </dgm:prSet>
      <dgm:spPr/>
    </dgm:pt>
    <dgm:pt modelId="{C18E1237-02A5-4AB9-A67B-79C20C7C808A}" type="pres">
      <dgm:prSet presAssocID="{C7145E2B-8761-4474-AB19-094BCFAF6E86}" presName="hierChild2" presStyleCnt="0"/>
      <dgm:spPr/>
    </dgm:pt>
    <dgm:pt modelId="{AD3D4480-9D0D-4C3D-959C-9352221E1E1A}" type="pres">
      <dgm:prSet presAssocID="{3CCE681C-34CC-4546-8A31-8C68E90A1724}" presName="hierRoot1" presStyleCnt="0"/>
      <dgm:spPr/>
    </dgm:pt>
    <dgm:pt modelId="{F51979CD-2540-41E6-ABA9-A352E9BD6D3C}" type="pres">
      <dgm:prSet presAssocID="{3CCE681C-34CC-4546-8A31-8C68E90A1724}" presName="composite" presStyleCnt="0"/>
      <dgm:spPr/>
    </dgm:pt>
    <dgm:pt modelId="{12F28AFB-E821-424C-A5CC-EF42364CCC62}" type="pres">
      <dgm:prSet presAssocID="{3CCE681C-34CC-4546-8A31-8C68E90A1724}" presName="background" presStyleLbl="node0" presStyleIdx="1" presStyleCnt="2"/>
      <dgm:spPr/>
    </dgm:pt>
    <dgm:pt modelId="{DFB02325-CC7A-4BDA-933E-DC1B31D11766}" type="pres">
      <dgm:prSet presAssocID="{3CCE681C-34CC-4546-8A31-8C68E90A1724}" presName="text" presStyleLbl="fgAcc0" presStyleIdx="1" presStyleCnt="2">
        <dgm:presLayoutVars>
          <dgm:chPref val="3"/>
        </dgm:presLayoutVars>
      </dgm:prSet>
      <dgm:spPr/>
    </dgm:pt>
    <dgm:pt modelId="{5AC2C94B-4740-48EE-A310-FAFA1E0827FA}" type="pres">
      <dgm:prSet presAssocID="{3CCE681C-34CC-4546-8A31-8C68E90A1724}" presName="hierChild2" presStyleCnt="0"/>
      <dgm:spPr/>
    </dgm:pt>
  </dgm:ptLst>
  <dgm:cxnLst>
    <dgm:cxn modelId="{6768DF00-42F9-4245-B01C-CD3FAB344E7E}" type="presOf" srcId="{C7145E2B-8761-4474-AB19-094BCFAF6E86}" destId="{05844AF2-A36E-43B5-83BF-B08F7277F974}" srcOrd="0" destOrd="0" presId="urn:microsoft.com/office/officeart/2005/8/layout/hierarchy1"/>
    <dgm:cxn modelId="{97C100A2-DCAC-4811-BF22-206210CA24AA}" type="presOf" srcId="{3CCE681C-34CC-4546-8A31-8C68E90A1724}" destId="{DFB02325-CC7A-4BDA-933E-DC1B31D11766}" srcOrd="0" destOrd="0" presId="urn:microsoft.com/office/officeart/2005/8/layout/hierarchy1"/>
    <dgm:cxn modelId="{3304CAA6-61DF-46EE-83B0-952E89366FE2}" srcId="{8745519C-C436-4E7B-A1DB-0E0EEDBB7C50}" destId="{3CCE681C-34CC-4546-8A31-8C68E90A1724}" srcOrd="1" destOrd="0" parTransId="{0F301F11-F4B5-48BB-BBE4-56649F4C1674}" sibTransId="{C1E3BEE9-184D-469F-B3A7-67E9DBAFAFFD}"/>
    <dgm:cxn modelId="{CE03CDC5-36E0-41D2-8233-4A7BB23A6AF5}" type="presOf" srcId="{8745519C-C436-4E7B-A1DB-0E0EEDBB7C50}" destId="{F1387BE5-8541-4E51-B9E4-D07B24CBA02A}" srcOrd="0" destOrd="0" presId="urn:microsoft.com/office/officeart/2005/8/layout/hierarchy1"/>
    <dgm:cxn modelId="{9E659ADD-9662-42C1-88F8-FDFBEEB08FC2}" srcId="{8745519C-C436-4E7B-A1DB-0E0EEDBB7C50}" destId="{C7145E2B-8761-4474-AB19-094BCFAF6E86}" srcOrd="0" destOrd="0" parTransId="{7AA07B5B-3936-4181-8445-6A19B9AD913E}" sibTransId="{7803E260-C77F-41E6-BB75-A661F5A63CD4}"/>
    <dgm:cxn modelId="{C744F338-B690-4551-A0C2-8C5F1BA222D1}" type="presParOf" srcId="{F1387BE5-8541-4E51-B9E4-D07B24CBA02A}" destId="{0601F322-F6E5-46E1-A8C4-9A808811A70B}" srcOrd="0" destOrd="0" presId="urn:microsoft.com/office/officeart/2005/8/layout/hierarchy1"/>
    <dgm:cxn modelId="{F2A72EE1-2441-4585-B34B-9EBFFFCDCFAB}" type="presParOf" srcId="{0601F322-F6E5-46E1-A8C4-9A808811A70B}" destId="{C9C2E972-3F47-4734-82D4-1FFBD972A1AD}" srcOrd="0" destOrd="0" presId="urn:microsoft.com/office/officeart/2005/8/layout/hierarchy1"/>
    <dgm:cxn modelId="{1384BBA7-5B2B-4629-B8EC-9F34B97B5019}" type="presParOf" srcId="{C9C2E972-3F47-4734-82D4-1FFBD972A1AD}" destId="{9545F602-940D-41B2-995D-EE46C259CEC2}" srcOrd="0" destOrd="0" presId="urn:microsoft.com/office/officeart/2005/8/layout/hierarchy1"/>
    <dgm:cxn modelId="{600AAA92-4A7B-4130-A105-BF4496536C97}" type="presParOf" srcId="{C9C2E972-3F47-4734-82D4-1FFBD972A1AD}" destId="{05844AF2-A36E-43B5-83BF-B08F7277F974}" srcOrd="1" destOrd="0" presId="urn:microsoft.com/office/officeart/2005/8/layout/hierarchy1"/>
    <dgm:cxn modelId="{AE1ADE30-664F-4AA2-9532-75E8767A285E}" type="presParOf" srcId="{0601F322-F6E5-46E1-A8C4-9A808811A70B}" destId="{C18E1237-02A5-4AB9-A67B-79C20C7C808A}" srcOrd="1" destOrd="0" presId="urn:microsoft.com/office/officeart/2005/8/layout/hierarchy1"/>
    <dgm:cxn modelId="{6CD16C19-1B3D-465C-8011-A77762762295}" type="presParOf" srcId="{F1387BE5-8541-4E51-B9E4-D07B24CBA02A}" destId="{AD3D4480-9D0D-4C3D-959C-9352221E1E1A}" srcOrd="1" destOrd="0" presId="urn:microsoft.com/office/officeart/2005/8/layout/hierarchy1"/>
    <dgm:cxn modelId="{58C8F584-07BC-4103-B9FB-F41F6974B93C}" type="presParOf" srcId="{AD3D4480-9D0D-4C3D-959C-9352221E1E1A}" destId="{F51979CD-2540-41E6-ABA9-A352E9BD6D3C}" srcOrd="0" destOrd="0" presId="urn:microsoft.com/office/officeart/2005/8/layout/hierarchy1"/>
    <dgm:cxn modelId="{A1235DA4-9548-4D6E-9953-E82A58A9A5E1}" type="presParOf" srcId="{F51979CD-2540-41E6-ABA9-A352E9BD6D3C}" destId="{12F28AFB-E821-424C-A5CC-EF42364CCC62}" srcOrd="0" destOrd="0" presId="urn:microsoft.com/office/officeart/2005/8/layout/hierarchy1"/>
    <dgm:cxn modelId="{791398BB-2F86-4307-BBF5-639C2F2AF407}" type="presParOf" srcId="{F51979CD-2540-41E6-ABA9-A352E9BD6D3C}" destId="{DFB02325-CC7A-4BDA-933E-DC1B31D11766}" srcOrd="1" destOrd="0" presId="urn:microsoft.com/office/officeart/2005/8/layout/hierarchy1"/>
    <dgm:cxn modelId="{696A93A3-1572-42AC-9791-6D31863E961D}" type="presParOf" srcId="{AD3D4480-9D0D-4C3D-959C-9352221E1E1A}" destId="{5AC2C94B-4740-48EE-A310-FAFA1E0827F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ABFC6EC-BFE2-4663-9847-F73607176E2C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bg_accent2_2" csCatId="accent2" phldr="1"/>
      <dgm:spPr/>
      <dgm:t>
        <a:bodyPr/>
        <a:lstStyle/>
        <a:p>
          <a:endParaRPr lang="en-US"/>
        </a:p>
      </dgm:t>
    </dgm:pt>
    <dgm:pt modelId="{5B185666-1559-4454-8B4B-FA57FB37ED4D}">
      <dgm:prSet/>
      <dgm:spPr/>
      <dgm:t>
        <a:bodyPr/>
        <a:lstStyle/>
        <a:p>
          <a:pPr>
            <a:defRPr cap="all"/>
          </a:pPr>
          <a:r>
            <a:rPr lang="en-US"/>
            <a:t>• Exercise regularly: Running, swimming, or weightlifting.</a:t>
          </a:r>
        </a:p>
      </dgm:t>
    </dgm:pt>
    <dgm:pt modelId="{587AC2D7-CB1F-48AD-A293-27D7595321D5}" type="parTrans" cxnId="{F9E2ADFA-426A-4997-932E-67383446BD2E}">
      <dgm:prSet/>
      <dgm:spPr/>
      <dgm:t>
        <a:bodyPr/>
        <a:lstStyle/>
        <a:p>
          <a:endParaRPr lang="en-US"/>
        </a:p>
      </dgm:t>
    </dgm:pt>
    <dgm:pt modelId="{AF61286D-2646-4CCD-B8B1-2A53F070A612}" type="sibTrans" cxnId="{F9E2ADFA-426A-4997-932E-67383446BD2E}">
      <dgm:prSet/>
      <dgm:spPr/>
      <dgm:t>
        <a:bodyPr/>
        <a:lstStyle/>
        <a:p>
          <a:endParaRPr lang="en-US"/>
        </a:p>
      </dgm:t>
    </dgm:pt>
    <dgm:pt modelId="{FEC13975-C83C-41DE-B63C-D7B93540AE1B}">
      <dgm:prSet/>
      <dgm:spPr/>
      <dgm:t>
        <a:bodyPr/>
        <a:lstStyle/>
        <a:p>
          <a:pPr>
            <a:defRPr cap="all"/>
          </a:pPr>
          <a:r>
            <a:rPr lang="en-US"/>
            <a:t>• Eat a balanced diet: Protein and vitamins help muscles recover.</a:t>
          </a:r>
        </a:p>
      </dgm:t>
    </dgm:pt>
    <dgm:pt modelId="{95418B92-2890-46EF-B100-3F3A58C95A7D}" type="parTrans" cxnId="{1265E0C9-43EE-45F1-905D-968719544A7B}">
      <dgm:prSet/>
      <dgm:spPr/>
      <dgm:t>
        <a:bodyPr/>
        <a:lstStyle/>
        <a:p>
          <a:endParaRPr lang="en-US"/>
        </a:p>
      </dgm:t>
    </dgm:pt>
    <dgm:pt modelId="{23E1B231-212D-42FA-B89C-3F454476C29C}" type="sibTrans" cxnId="{1265E0C9-43EE-45F1-905D-968719544A7B}">
      <dgm:prSet/>
      <dgm:spPr/>
      <dgm:t>
        <a:bodyPr/>
        <a:lstStyle/>
        <a:p>
          <a:endParaRPr lang="en-US"/>
        </a:p>
      </dgm:t>
    </dgm:pt>
    <dgm:pt modelId="{014938EA-293A-426B-A9C2-94600E202952}">
      <dgm:prSet/>
      <dgm:spPr/>
      <dgm:t>
        <a:bodyPr/>
        <a:lstStyle/>
        <a:p>
          <a:pPr>
            <a:defRPr cap="all"/>
          </a:pPr>
          <a:r>
            <a:rPr lang="en-US"/>
            <a:t>• Rest: Sleep and recovery are crucial for muscle health.</a:t>
          </a:r>
        </a:p>
      </dgm:t>
    </dgm:pt>
    <dgm:pt modelId="{BF0E9FDD-D7C8-4F35-B0FB-474326148489}" type="parTrans" cxnId="{BF202FEF-57F0-4341-87F8-38EF2CE511D3}">
      <dgm:prSet/>
      <dgm:spPr/>
      <dgm:t>
        <a:bodyPr/>
        <a:lstStyle/>
        <a:p>
          <a:endParaRPr lang="en-US"/>
        </a:p>
      </dgm:t>
    </dgm:pt>
    <dgm:pt modelId="{CAB4FCB8-B77C-468E-A3DE-A80406D00711}" type="sibTrans" cxnId="{BF202FEF-57F0-4341-87F8-38EF2CE511D3}">
      <dgm:prSet/>
      <dgm:spPr/>
      <dgm:t>
        <a:bodyPr/>
        <a:lstStyle/>
        <a:p>
          <a:endParaRPr lang="en-US"/>
        </a:p>
      </dgm:t>
    </dgm:pt>
    <dgm:pt modelId="{5BBA9931-D8F7-40BD-ABD5-D74EF424970B}" type="pres">
      <dgm:prSet presAssocID="{DABFC6EC-BFE2-4663-9847-F73607176E2C}" presName="root" presStyleCnt="0">
        <dgm:presLayoutVars>
          <dgm:dir/>
          <dgm:resizeHandles val="exact"/>
        </dgm:presLayoutVars>
      </dgm:prSet>
      <dgm:spPr/>
    </dgm:pt>
    <dgm:pt modelId="{FADC7934-45D2-49F1-8374-A0BE7F1DB515}" type="pres">
      <dgm:prSet presAssocID="{5B185666-1559-4454-8B4B-FA57FB37ED4D}" presName="compNode" presStyleCnt="0"/>
      <dgm:spPr/>
    </dgm:pt>
    <dgm:pt modelId="{004FD100-314C-4AE0-94EE-9D9012BA9C5C}" type="pres">
      <dgm:prSet presAssocID="{5B185666-1559-4454-8B4B-FA57FB37ED4D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4498FBE9-F3BC-4540-B955-EC7DEC81DC63}" type="pres">
      <dgm:prSet presAssocID="{5B185666-1559-4454-8B4B-FA57FB37ED4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umbbell"/>
        </a:ext>
      </dgm:extLst>
    </dgm:pt>
    <dgm:pt modelId="{305DFABF-3942-4119-9361-E3BE678FC1C3}" type="pres">
      <dgm:prSet presAssocID="{5B185666-1559-4454-8B4B-FA57FB37ED4D}" presName="spaceRect" presStyleCnt="0"/>
      <dgm:spPr/>
    </dgm:pt>
    <dgm:pt modelId="{6BDEC623-DD4D-49EA-B52F-F6442BA106B0}" type="pres">
      <dgm:prSet presAssocID="{5B185666-1559-4454-8B4B-FA57FB37ED4D}" presName="textRect" presStyleLbl="revTx" presStyleIdx="0" presStyleCnt="3">
        <dgm:presLayoutVars>
          <dgm:chMax val="1"/>
          <dgm:chPref val="1"/>
        </dgm:presLayoutVars>
      </dgm:prSet>
      <dgm:spPr/>
    </dgm:pt>
    <dgm:pt modelId="{F4048996-3647-475E-A960-7AE6E41BDC13}" type="pres">
      <dgm:prSet presAssocID="{AF61286D-2646-4CCD-B8B1-2A53F070A612}" presName="sibTrans" presStyleCnt="0"/>
      <dgm:spPr/>
    </dgm:pt>
    <dgm:pt modelId="{387BC1EC-DA92-4090-8B6E-72895A108776}" type="pres">
      <dgm:prSet presAssocID="{FEC13975-C83C-41DE-B63C-D7B93540AE1B}" presName="compNode" presStyleCnt="0"/>
      <dgm:spPr/>
    </dgm:pt>
    <dgm:pt modelId="{90D3AE5C-DBEA-43AC-8D08-7CA4F075BDAA}" type="pres">
      <dgm:prSet presAssocID="{FEC13975-C83C-41DE-B63C-D7B93540AE1B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26C6AE5C-3BEC-4B64-BEC0-7497C67BB8F6}" type="pres">
      <dgm:prSet presAssocID="{FEC13975-C83C-41DE-B63C-D7B93540AE1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"/>
        </a:ext>
      </dgm:extLst>
    </dgm:pt>
    <dgm:pt modelId="{EFC5736C-8248-4B54-8174-0E59D72B3416}" type="pres">
      <dgm:prSet presAssocID="{FEC13975-C83C-41DE-B63C-D7B93540AE1B}" presName="spaceRect" presStyleCnt="0"/>
      <dgm:spPr/>
    </dgm:pt>
    <dgm:pt modelId="{E61C152E-C9F0-43B1-817F-53BB8A7E1F56}" type="pres">
      <dgm:prSet presAssocID="{FEC13975-C83C-41DE-B63C-D7B93540AE1B}" presName="textRect" presStyleLbl="revTx" presStyleIdx="1" presStyleCnt="3">
        <dgm:presLayoutVars>
          <dgm:chMax val="1"/>
          <dgm:chPref val="1"/>
        </dgm:presLayoutVars>
      </dgm:prSet>
      <dgm:spPr/>
    </dgm:pt>
    <dgm:pt modelId="{B259FE2A-339D-4E30-A4DB-ED06619D65AA}" type="pres">
      <dgm:prSet presAssocID="{23E1B231-212D-42FA-B89C-3F454476C29C}" presName="sibTrans" presStyleCnt="0"/>
      <dgm:spPr/>
    </dgm:pt>
    <dgm:pt modelId="{6047E81D-AB82-4C76-B265-E92401D17725}" type="pres">
      <dgm:prSet presAssocID="{014938EA-293A-426B-A9C2-94600E202952}" presName="compNode" presStyleCnt="0"/>
      <dgm:spPr/>
    </dgm:pt>
    <dgm:pt modelId="{492864F9-E714-4CA6-AFD2-4C24B3B24FF4}" type="pres">
      <dgm:prSet presAssocID="{014938EA-293A-426B-A9C2-94600E202952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7B863D7F-871B-4E4F-9A16-0C6D707D1030}" type="pres">
      <dgm:prSet presAssocID="{014938EA-293A-426B-A9C2-94600E20295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uscle Arm"/>
        </a:ext>
      </dgm:extLst>
    </dgm:pt>
    <dgm:pt modelId="{A5314C81-ED5F-4952-A2D5-7D6998D2AEA0}" type="pres">
      <dgm:prSet presAssocID="{014938EA-293A-426B-A9C2-94600E202952}" presName="spaceRect" presStyleCnt="0"/>
      <dgm:spPr/>
    </dgm:pt>
    <dgm:pt modelId="{8EAE2A8E-4203-452C-9AED-F9145B94E221}" type="pres">
      <dgm:prSet presAssocID="{014938EA-293A-426B-A9C2-94600E20295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0AB1F038-EB51-4E8A-AE8B-8372246773EA}" type="presOf" srcId="{FEC13975-C83C-41DE-B63C-D7B93540AE1B}" destId="{E61C152E-C9F0-43B1-817F-53BB8A7E1F56}" srcOrd="0" destOrd="0" presId="urn:microsoft.com/office/officeart/2018/5/layout/IconLeafLabelList"/>
    <dgm:cxn modelId="{6565F46A-31BF-4F8C-875B-77C6FD1E9237}" type="presOf" srcId="{DABFC6EC-BFE2-4663-9847-F73607176E2C}" destId="{5BBA9931-D8F7-40BD-ABD5-D74EF424970B}" srcOrd="0" destOrd="0" presId="urn:microsoft.com/office/officeart/2018/5/layout/IconLeafLabelList"/>
    <dgm:cxn modelId="{00978274-62EF-489F-B339-9DEEBF64CE71}" type="presOf" srcId="{014938EA-293A-426B-A9C2-94600E202952}" destId="{8EAE2A8E-4203-452C-9AED-F9145B94E221}" srcOrd="0" destOrd="0" presId="urn:microsoft.com/office/officeart/2018/5/layout/IconLeafLabelList"/>
    <dgm:cxn modelId="{1265E0C9-43EE-45F1-905D-968719544A7B}" srcId="{DABFC6EC-BFE2-4663-9847-F73607176E2C}" destId="{FEC13975-C83C-41DE-B63C-D7B93540AE1B}" srcOrd="1" destOrd="0" parTransId="{95418B92-2890-46EF-B100-3F3A58C95A7D}" sibTransId="{23E1B231-212D-42FA-B89C-3F454476C29C}"/>
    <dgm:cxn modelId="{E5EF5CD0-1C22-4B6B-98FE-726DBECF2DDC}" type="presOf" srcId="{5B185666-1559-4454-8B4B-FA57FB37ED4D}" destId="{6BDEC623-DD4D-49EA-B52F-F6442BA106B0}" srcOrd="0" destOrd="0" presId="urn:microsoft.com/office/officeart/2018/5/layout/IconLeafLabelList"/>
    <dgm:cxn modelId="{BF202FEF-57F0-4341-87F8-38EF2CE511D3}" srcId="{DABFC6EC-BFE2-4663-9847-F73607176E2C}" destId="{014938EA-293A-426B-A9C2-94600E202952}" srcOrd="2" destOrd="0" parTransId="{BF0E9FDD-D7C8-4F35-B0FB-474326148489}" sibTransId="{CAB4FCB8-B77C-468E-A3DE-A80406D00711}"/>
    <dgm:cxn modelId="{F9E2ADFA-426A-4997-932E-67383446BD2E}" srcId="{DABFC6EC-BFE2-4663-9847-F73607176E2C}" destId="{5B185666-1559-4454-8B4B-FA57FB37ED4D}" srcOrd="0" destOrd="0" parTransId="{587AC2D7-CB1F-48AD-A293-27D7595321D5}" sibTransId="{AF61286D-2646-4CCD-B8B1-2A53F070A612}"/>
    <dgm:cxn modelId="{A58CA1DB-67E6-418D-9F12-AFA47B4C1DD6}" type="presParOf" srcId="{5BBA9931-D8F7-40BD-ABD5-D74EF424970B}" destId="{FADC7934-45D2-49F1-8374-A0BE7F1DB515}" srcOrd="0" destOrd="0" presId="urn:microsoft.com/office/officeart/2018/5/layout/IconLeafLabelList"/>
    <dgm:cxn modelId="{1D138621-4509-4211-87E1-121510E0EED8}" type="presParOf" srcId="{FADC7934-45D2-49F1-8374-A0BE7F1DB515}" destId="{004FD100-314C-4AE0-94EE-9D9012BA9C5C}" srcOrd="0" destOrd="0" presId="urn:microsoft.com/office/officeart/2018/5/layout/IconLeafLabelList"/>
    <dgm:cxn modelId="{75A7A41A-20BA-4F3C-8BDC-1AC6FD827B81}" type="presParOf" srcId="{FADC7934-45D2-49F1-8374-A0BE7F1DB515}" destId="{4498FBE9-F3BC-4540-B955-EC7DEC81DC63}" srcOrd="1" destOrd="0" presId="urn:microsoft.com/office/officeart/2018/5/layout/IconLeafLabelList"/>
    <dgm:cxn modelId="{AE888BE2-C2B8-462E-A16E-25E276110E5C}" type="presParOf" srcId="{FADC7934-45D2-49F1-8374-A0BE7F1DB515}" destId="{305DFABF-3942-4119-9361-E3BE678FC1C3}" srcOrd="2" destOrd="0" presId="urn:microsoft.com/office/officeart/2018/5/layout/IconLeafLabelList"/>
    <dgm:cxn modelId="{D3B3A32A-3B4B-414C-94AA-AB4CBBBEF1AF}" type="presParOf" srcId="{FADC7934-45D2-49F1-8374-A0BE7F1DB515}" destId="{6BDEC623-DD4D-49EA-B52F-F6442BA106B0}" srcOrd="3" destOrd="0" presId="urn:microsoft.com/office/officeart/2018/5/layout/IconLeafLabelList"/>
    <dgm:cxn modelId="{0B1DD1D5-2895-4747-83E6-02D48BEE9A24}" type="presParOf" srcId="{5BBA9931-D8F7-40BD-ABD5-D74EF424970B}" destId="{F4048996-3647-475E-A960-7AE6E41BDC13}" srcOrd="1" destOrd="0" presId="urn:microsoft.com/office/officeart/2018/5/layout/IconLeafLabelList"/>
    <dgm:cxn modelId="{FCA6C6E8-3177-455A-A2B5-9B4C4673D8E7}" type="presParOf" srcId="{5BBA9931-D8F7-40BD-ABD5-D74EF424970B}" destId="{387BC1EC-DA92-4090-8B6E-72895A108776}" srcOrd="2" destOrd="0" presId="urn:microsoft.com/office/officeart/2018/5/layout/IconLeafLabelList"/>
    <dgm:cxn modelId="{5C354836-8A54-4BF6-9E16-A7F3B82CABEE}" type="presParOf" srcId="{387BC1EC-DA92-4090-8B6E-72895A108776}" destId="{90D3AE5C-DBEA-43AC-8D08-7CA4F075BDAA}" srcOrd="0" destOrd="0" presId="urn:microsoft.com/office/officeart/2018/5/layout/IconLeafLabelList"/>
    <dgm:cxn modelId="{B7A12656-A01F-4836-95B3-5D9993188016}" type="presParOf" srcId="{387BC1EC-DA92-4090-8B6E-72895A108776}" destId="{26C6AE5C-3BEC-4B64-BEC0-7497C67BB8F6}" srcOrd="1" destOrd="0" presId="urn:microsoft.com/office/officeart/2018/5/layout/IconLeafLabelList"/>
    <dgm:cxn modelId="{71C1DA9D-D3B5-4EE0-92B7-EF875FC8A4C6}" type="presParOf" srcId="{387BC1EC-DA92-4090-8B6E-72895A108776}" destId="{EFC5736C-8248-4B54-8174-0E59D72B3416}" srcOrd="2" destOrd="0" presId="urn:microsoft.com/office/officeart/2018/5/layout/IconLeafLabelList"/>
    <dgm:cxn modelId="{B11E6048-5559-4ABC-A71E-CBB256E3DA88}" type="presParOf" srcId="{387BC1EC-DA92-4090-8B6E-72895A108776}" destId="{E61C152E-C9F0-43B1-817F-53BB8A7E1F56}" srcOrd="3" destOrd="0" presId="urn:microsoft.com/office/officeart/2018/5/layout/IconLeafLabelList"/>
    <dgm:cxn modelId="{A04C5514-AE33-47AF-B150-46D8C0911F45}" type="presParOf" srcId="{5BBA9931-D8F7-40BD-ABD5-D74EF424970B}" destId="{B259FE2A-339D-4E30-A4DB-ED06619D65AA}" srcOrd="3" destOrd="0" presId="urn:microsoft.com/office/officeart/2018/5/layout/IconLeafLabelList"/>
    <dgm:cxn modelId="{DF73B039-29DD-4E27-B7B9-0C4300CAB4DB}" type="presParOf" srcId="{5BBA9931-D8F7-40BD-ABD5-D74EF424970B}" destId="{6047E81D-AB82-4C76-B265-E92401D17725}" srcOrd="4" destOrd="0" presId="urn:microsoft.com/office/officeart/2018/5/layout/IconLeafLabelList"/>
    <dgm:cxn modelId="{B7D1F48B-5304-4E53-9866-779E3C430E42}" type="presParOf" srcId="{6047E81D-AB82-4C76-B265-E92401D17725}" destId="{492864F9-E714-4CA6-AFD2-4C24B3B24FF4}" srcOrd="0" destOrd="0" presId="urn:microsoft.com/office/officeart/2018/5/layout/IconLeafLabelList"/>
    <dgm:cxn modelId="{AB485815-F541-4BFD-A68C-71E4806E761D}" type="presParOf" srcId="{6047E81D-AB82-4C76-B265-E92401D17725}" destId="{7B863D7F-871B-4E4F-9A16-0C6D707D1030}" srcOrd="1" destOrd="0" presId="urn:microsoft.com/office/officeart/2018/5/layout/IconLeafLabelList"/>
    <dgm:cxn modelId="{A7C9497A-B901-468A-9EB1-22718D00B143}" type="presParOf" srcId="{6047E81D-AB82-4C76-B265-E92401D17725}" destId="{A5314C81-ED5F-4952-A2D5-7D6998D2AEA0}" srcOrd="2" destOrd="0" presId="urn:microsoft.com/office/officeart/2018/5/layout/IconLeafLabelList"/>
    <dgm:cxn modelId="{2700225E-0398-4806-9E02-DDE30B49FF24}" type="presParOf" srcId="{6047E81D-AB82-4C76-B265-E92401D17725}" destId="{8EAE2A8E-4203-452C-9AED-F9145B94E221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C7884C-340D-404E-BFB4-A1386D110530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963079DB-E8C3-412D-88CE-6B2BBDA43D79}">
      <dgm:prSet/>
      <dgm:spPr/>
      <dgm:t>
        <a:bodyPr/>
        <a:lstStyle/>
        <a:p>
          <a:r>
            <a:rPr lang="en-US"/>
            <a:t>Muscles are essential for everything from moving to breathing.</a:t>
          </a:r>
        </a:p>
      </dgm:t>
    </dgm:pt>
    <dgm:pt modelId="{B7913AC4-E941-4F12-924F-63CAD0BA46BC}" type="parTrans" cxnId="{440C99D0-5BCB-4D91-A581-78374502271B}">
      <dgm:prSet/>
      <dgm:spPr/>
      <dgm:t>
        <a:bodyPr/>
        <a:lstStyle/>
        <a:p>
          <a:endParaRPr lang="en-US"/>
        </a:p>
      </dgm:t>
    </dgm:pt>
    <dgm:pt modelId="{67D753BD-1949-463B-86E6-64AA6F65D976}" type="sibTrans" cxnId="{440C99D0-5BCB-4D91-A581-78374502271B}">
      <dgm:prSet/>
      <dgm:spPr/>
      <dgm:t>
        <a:bodyPr/>
        <a:lstStyle/>
        <a:p>
          <a:endParaRPr lang="en-US"/>
        </a:p>
      </dgm:t>
    </dgm:pt>
    <dgm:pt modelId="{EA704F29-7DC5-4449-92AA-7025FB541801}">
      <dgm:prSet/>
      <dgm:spPr/>
      <dgm:t>
        <a:bodyPr/>
        <a:lstStyle/>
        <a:p>
          <a:r>
            <a:rPr lang="en-US"/>
            <a:t>Keep your muscles strong and healthy through exercise, good nutrition, and rest.</a:t>
          </a:r>
        </a:p>
      </dgm:t>
    </dgm:pt>
    <dgm:pt modelId="{43E4F1BC-7931-4E22-A477-3F036EDDEC50}" type="parTrans" cxnId="{8A7F72BF-0102-4A17-B431-6165999E95D1}">
      <dgm:prSet/>
      <dgm:spPr/>
      <dgm:t>
        <a:bodyPr/>
        <a:lstStyle/>
        <a:p>
          <a:endParaRPr lang="en-US"/>
        </a:p>
      </dgm:t>
    </dgm:pt>
    <dgm:pt modelId="{E30731F1-E5F1-4E75-9E94-711DD4C17454}" type="sibTrans" cxnId="{8A7F72BF-0102-4A17-B431-6165999E95D1}">
      <dgm:prSet/>
      <dgm:spPr/>
      <dgm:t>
        <a:bodyPr/>
        <a:lstStyle/>
        <a:p>
          <a:endParaRPr lang="en-US"/>
        </a:p>
      </dgm:t>
    </dgm:pt>
    <dgm:pt modelId="{CA30F70E-E9D1-4CD8-A2AF-05D332918F13}" type="pres">
      <dgm:prSet presAssocID="{17C7884C-340D-404E-BFB4-A1386D110530}" presName="root" presStyleCnt="0">
        <dgm:presLayoutVars>
          <dgm:dir/>
          <dgm:resizeHandles val="exact"/>
        </dgm:presLayoutVars>
      </dgm:prSet>
      <dgm:spPr/>
    </dgm:pt>
    <dgm:pt modelId="{87C4FE0F-79AE-470D-8701-43667663F968}" type="pres">
      <dgm:prSet presAssocID="{963079DB-E8C3-412D-88CE-6B2BBDA43D79}" presName="compNode" presStyleCnt="0"/>
      <dgm:spPr/>
    </dgm:pt>
    <dgm:pt modelId="{600E21F7-CF0D-4F45-BD51-2546505CF963}" type="pres">
      <dgm:prSet presAssocID="{963079DB-E8C3-412D-88CE-6B2BBDA43D79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uscle Arm"/>
        </a:ext>
      </dgm:extLst>
    </dgm:pt>
    <dgm:pt modelId="{30B1182C-EC81-4A32-B26D-7C959C36CE0F}" type="pres">
      <dgm:prSet presAssocID="{963079DB-E8C3-412D-88CE-6B2BBDA43D79}" presName="spaceRect" presStyleCnt="0"/>
      <dgm:spPr/>
    </dgm:pt>
    <dgm:pt modelId="{3ABBDAAB-4E51-48E2-9414-567CCC8957DB}" type="pres">
      <dgm:prSet presAssocID="{963079DB-E8C3-412D-88CE-6B2BBDA43D79}" presName="textRect" presStyleLbl="revTx" presStyleIdx="0" presStyleCnt="2">
        <dgm:presLayoutVars>
          <dgm:chMax val="1"/>
          <dgm:chPref val="1"/>
        </dgm:presLayoutVars>
      </dgm:prSet>
      <dgm:spPr/>
    </dgm:pt>
    <dgm:pt modelId="{800DECA7-C51C-4223-8650-CA9511A3B525}" type="pres">
      <dgm:prSet presAssocID="{67D753BD-1949-463B-86E6-64AA6F65D976}" presName="sibTrans" presStyleCnt="0"/>
      <dgm:spPr/>
    </dgm:pt>
    <dgm:pt modelId="{4A3335D9-2C82-4BC3-BE34-0AA5EFE8C4A3}" type="pres">
      <dgm:prSet presAssocID="{EA704F29-7DC5-4449-92AA-7025FB541801}" presName="compNode" presStyleCnt="0"/>
      <dgm:spPr/>
    </dgm:pt>
    <dgm:pt modelId="{5A23EC7C-51FD-4625-895E-EC31E4931DC5}" type="pres">
      <dgm:prSet presAssocID="{EA704F29-7DC5-4449-92AA-7025FB541801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dy Builder"/>
        </a:ext>
      </dgm:extLst>
    </dgm:pt>
    <dgm:pt modelId="{ECB03AEC-5133-4687-9FE5-98F7F4DF8204}" type="pres">
      <dgm:prSet presAssocID="{EA704F29-7DC5-4449-92AA-7025FB541801}" presName="spaceRect" presStyleCnt="0"/>
      <dgm:spPr/>
    </dgm:pt>
    <dgm:pt modelId="{392EF52F-8D1B-4A0A-912E-78F2DE7CFA7C}" type="pres">
      <dgm:prSet presAssocID="{EA704F29-7DC5-4449-92AA-7025FB541801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AE429E63-C131-40B5-AED3-5532E1785B4D}" type="presOf" srcId="{EA704F29-7DC5-4449-92AA-7025FB541801}" destId="{392EF52F-8D1B-4A0A-912E-78F2DE7CFA7C}" srcOrd="0" destOrd="0" presId="urn:microsoft.com/office/officeart/2018/2/layout/IconLabelList"/>
    <dgm:cxn modelId="{3269357A-DFEA-4D0E-8C5B-08132A47DE9E}" type="presOf" srcId="{17C7884C-340D-404E-BFB4-A1386D110530}" destId="{CA30F70E-E9D1-4CD8-A2AF-05D332918F13}" srcOrd="0" destOrd="0" presId="urn:microsoft.com/office/officeart/2018/2/layout/IconLabelList"/>
    <dgm:cxn modelId="{810E6293-29D1-4449-9B0F-8E985225737E}" type="presOf" srcId="{963079DB-E8C3-412D-88CE-6B2BBDA43D79}" destId="{3ABBDAAB-4E51-48E2-9414-567CCC8957DB}" srcOrd="0" destOrd="0" presId="urn:microsoft.com/office/officeart/2018/2/layout/IconLabelList"/>
    <dgm:cxn modelId="{8A7F72BF-0102-4A17-B431-6165999E95D1}" srcId="{17C7884C-340D-404E-BFB4-A1386D110530}" destId="{EA704F29-7DC5-4449-92AA-7025FB541801}" srcOrd="1" destOrd="0" parTransId="{43E4F1BC-7931-4E22-A477-3F036EDDEC50}" sibTransId="{E30731F1-E5F1-4E75-9E94-711DD4C17454}"/>
    <dgm:cxn modelId="{440C99D0-5BCB-4D91-A581-78374502271B}" srcId="{17C7884C-340D-404E-BFB4-A1386D110530}" destId="{963079DB-E8C3-412D-88CE-6B2BBDA43D79}" srcOrd="0" destOrd="0" parTransId="{B7913AC4-E941-4F12-924F-63CAD0BA46BC}" sibTransId="{67D753BD-1949-463B-86E6-64AA6F65D976}"/>
    <dgm:cxn modelId="{0A9707DC-3711-4E0B-8F81-38F1993ACE83}" type="presParOf" srcId="{CA30F70E-E9D1-4CD8-A2AF-05D332918F13}" destId="{87C4FE0F-79AE-470D-8701-43667663F968}" srcOrd="0" destOrd="0" presId="urn:microsoft.com/office/officeart/2018/2/layout/IconLabelList"/>
    <dgm:cxn modelId="{8917B0B0-7142-4FD3-B8F3-227E52D313EC}" type="presParOf" srcId="{87C4FE0F-79AE-470D-8701-43667663F968}" destId="{600E21F7-CF0D-4F45-BD51-2546505CF963}" srcOrd="0" destOrd="0" presId="urn:microsoft.com/office/officeart/2018/2/layout/IconLabelList"/>
    <dgm:cxn modelId="{835570F5-46B1-4951-9534-FD93DC4CD6FA}" type="presParOf" srcId="{87C4FE0F-79AE-470D-8701-43667663F968}" destId="{30B1182C-EC81-4A32-B26D-7C959C36CE0F}" srcOrd="1" destOrd="0" presId="urn:microsoft.com/office/officeart/2018/2/layout/IconLabelList"/>
    <dgm:cxn modelId="{AF2ABA51-DEF9-462A-A0D5-4DFDE9E00514}" type="presParOf" srcId="{87C4FE0F-79AE-470D-8701-43667663F968}" destId="{3ABBDAAB-4E51-48E2-9414-567CCC8957DB}" srcOrd="2" destOrd="0" presId="urn:microsoft.com/office/officeart/2018/2/layout/IconLabelList"/>
    <dgm:cxn modelId="{114C1122-CBFA-41D1-AC4F-FEF9F446BEBD}" type="presParOf" srcId="{CA30F70E-E9D1-4CD8-A2AF-05D332918F13}" destId="{800DECA7-C51C-4223-8650-CA9511A3B525}" srcOrd="1" destOrd="0" presId="urn:microsoft.com/office/officeart/2018/2/layout/IconLabelList"/>
    <dgm:cxn modelId="{9F8EF98B-C338-4661-9104-73625F354CE7}" type="presParOf" srcId="{CA30F70E-E9D1-4CD8-A2AF-05D332918F13}" destId="{4A3335D9-2C82-4BC3-BE34-0AA5EFE8C4A3}" srcOrd="2" destOrd="0" presId="urn:microsoft.com/office/officeart/2018/2/layout/IconLabelList"/>
    <dgm:cxn modelId="{BAC6B1EB-6E91-4960-883C-C658BB3B904F}" type="presParOf" srcId="{4A3335D9-2C82-4BC3-BE34-0AA5EFE8C4A3}" destId="{5A23EC7C-51FD-4625-895E-EC31E4931DC5}" srcOrd="0" destOrd="0" presId="urn:microsoft.com/office/officeart/2018/2/layout/IconLabelList"/>
    <dgm:cxn modelId="{6FD7D85B-64F3-47C6-B9AF-58346D9B4419}" type="presParOf" srcId="{4A3335D9-2C82-4BC3-BE34-0AA5EFE8C4A3}" destId="{ECB03AEC-5133-4687-9FE5-98F7F4DF8204}" srcOrd="1" destOrd="0" presId="urn:microsoft.com/office/officeart/2018/2/layout/IconLabelList"/>
    <dgm:cxn modelId="{F0A5FF1A-44C0-4765-A672-118CC1DC88A2}" type="presParOf" srcId="{4A3335D9-2C82-4BC3-BE34-0AA5EFE8C4A3}" destId="{392EF52F-8D1B-4A0A-912E-78F2DE7CFA7C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140E876-270C-40B3-B19A-10162484F37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51A54D7-9908-4131-9B54-E258B9E44A88}">
      <dgm:prSet/>
      <dgm:spPr/>
      <dgm:t>
        <a:bodyPr/>
        <a:lstStyle/>
        <a:p>
          <a:r>
            <a:rPr lang="en-US"/>
            <a:t>• American Heart Association. (2020). How your heart works.</a:t>
          </a:r>
        </a:p>
      </dgm:t>
    </dgm:pt>
    <dgm:pt modelId="{1336381E-B666-4C41-B422-3DBF7907D7F5}" type="parTrans" cxnId="{9C4D584B-2EA3-40F1-AC54-9EA267ED4D92}">
      <dgm:prSet/>
      <dgm:spPr/>
      <dgm:t>
        <a:bodyPr/>
        <a:lstStyle/>
        <a:p>
          <a:endParaRPr lang="en-US"/>
        </a:p>
      </dgm:t>
    </dgm:pt>
    <dgm:pt modelId="{340858C4-FDD8-421E-AF45-35D3D411122D}" type="sibTrans" cxnId="{9C4D584B-2EA3-40F1-AC54-9EA267ED4D92}">
      <dgm:prSet/>
      <dgm:spPr/>
      <dgm:t>
        <a:bodyPr/>
        <a:lstStyle/>
        <a:p>
          <a:endParaRPr lang="en-US"/>
        </a:p>
      </dgm:t>
    </dgm:pt>
    <dgm:pt modelId="{F1DE4378-1C89-4E7D-8B61-FB87AC113451}">
      <dgm:prSet/>
      <dgm:spPr/>
      <dgm:t>
        <a:bodyPr/>
        <a:lstStyle/>
        <a:p>
          <a:r>
            <a:rPr lang="en-US"/>
            <a:t>• National Institute of Arthritis and Musculoskeletal and Skin Diseases (NIAMS). (2019). Muscle structure and function.</a:t>
          </a:r>
        </a:p>
      </dgm:t>
    </dgm:pt>
    <dgm:pt modelId="{8F91AE2C-10F7-4941-8495-B8E8B70DD3E7}" type="parTrans" cxnId="{47522B73-45F1-4B95-887D-0B377388F18A}">
      <dgm:prSet/>
      <dgm:spPr/>
      <dgm:t>
        <a:bodyPr/>
        <a:lstStyle/>
        <a:p>
          <a:endParaRPr lang="en-US"/>
        </a:p>
      </dgm:t>
    </dgm:pt>
    <dgm:pt modelId="{8CF0F9B7-65B8-40EB-BDBE-16E3712844FC}" type="sibTrans" cxnId="{47522B73-45F1-4B95-887D-0B377388F18A}">
      <dgm:prSet/>
      <dgm:spPr/>
      <dgm:t>
        <a:bodyPr/>
        <a:lstStyle/>
        <a:p>
          <a:endParaRPr lang="en-US"/>
        </a:p>
      </dgm:t>
    </dgm:pt>
    <dgm:pt modelId="{A6D90734-6CBC-45C7-A4B2-5A7E4A079531}">
      <dgm:prSet/>
      <dgm:spPr/>
      <dgm:t>
        <a:bodyPr/>
        <a:lstStyle/>
        <a:p>
          <a:r>
            <a:rPr lang="en-US"/>
            <a:t>• Mayo Clinic. (2022). Muscle cramps: Causes, treatment, and prevention.</a:t>
          </a:r>
        </a:p>
      </dgm:t>
    </dgm:pt>
    <dgm:pt modelId="{C37CEDBD-DCD3-4A35-8567-B3D84E504CD0}" type="parTrans" cxnId="{E6526322-FC0D-46B6-9598-5050E66D01E0}">
      <dgm:prSet/>
      <dgm:spPr/>
      <dgm:t>
        <a:bodyPr/>
        <a:lstStyle/>
        <a:p>
          <a:endParaRPr lang="en-US"/>
        </a:p>
      </dgm:t>
    </dgm:pt>
    <dgm:pt modelId="{FEA79FDC-6077-43CC-B8CF-F18A3F8EA054}" type="sibTrans" cxnId="{E6526322-FC0D-46B6-9598-5050E66D01E0}">
      <dgm:prSet/>
      <dgm:spPr/>
      <dgm:t>
        <a:bodyPr/>
        <a:lstStyle/>
        <a:p>
          <a:endParaRPr lang="en-US"/>
        </a:p>
      </dgm:t>
    </dgm:pt>
    <dgm:pt modelId="{A08B8CC7-6783-479E-8B1D-2F9CBF4074B6}" type="pres">
      <dgm:prSet presAssocID="{5140E876-270C-40B3-B19A-10162484F37C}" presName="linear" presStyleCnt="0">
        <dgm:presLayoutVars>
          <dgm:animLvl val="lvl"/>
          <dgm:resizeHandles val="exact"/>
        </dgm:presLayoutVars>
      </dgm:prSet>
      <dgm:spPr/>
    </dgm:pt>
    <dgm:pt modelId="{23C5C2E1-30F7-487A-A094-3CDFBC310DDB}" type="pres">
      <dgm:prSet presAssocID="{751A54D7-9908-4131-9B54-E258B9E44A8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2648F1C-AD64-4706-8505-5AA6E172ACF7}" type="pres">
      <dgm:prSet presAssocID="{340858C4-FDD8-421E-AF45-35D3D411122D}" presName="spacer" presStyleCnt="0"/>
      <dgm:spPr/>
    </dgm:pt>
    <dgm:pt modelId="{03DBA235-5E8D-4AF7-B0A9-F961988D917A}" type="pres">
      <dgm:prSet presAssocID="{F1DE4378-1C89-4E7D-8B61-FB87AC11345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240F42D-6892-4B11-8252-35AE919250F8}" type="pres">
      <dgm:prSet presAssocID="{8CF0F9B7-65B8-40EB-BDBE-16E3712844FC}" presName="spacer" presStyleCnt="0"/>
      <dgm:spPr/>
    </dgm:pt>
    <dgm:pt modelId="{1CC4A71E-8EB3-49A0-B0AB-63E42AE0E3F7}" type="pres">
      <dgm:prSet presAssocID="{A6D90734-6CBC-45C7-A4B2-5A7E4A07953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2B7FF08-5452-4919-ACC0-8A93B82A89F1}" type="presOf" srcId="{5140E876-270C-40B3-B19A-10162484F37C}" destId="{A08B8CC7-6783-479E-8B1D-2F9CBF4074B6}" srcOrd="0" destOrd="0" presId="urn:microsoft.com/office/officeart/2005/8/layout/vList2"/>
    <dgm:cxn modelId="{E6526322-FC0D-46B6-9598-5050E66D01E0}" srcId="{5140E876-270C-40B3-B19A-10162484F37C}" destId="{A6D90734-6CBC-45C7-A4B2-5A7E4A079531}" srcOrd="2" destOrd="0" parTransId="{C37CEDBD-DCD3-4A35-8567-B3D84E504CD0}" sibTransId="{FEA79FDC-6077-43CC-B8CF-F18A3F8EA054}"/>
    <dgm:cxn modelId="{9C4D584B-2EA3-40F1-AC54-9EA267ED4D92}" srcId="{5140E876-270C-40B3-B19A-10162484F37C}" destId="{751A54D7-9908-4131-9B54-E258B9E44A88}" srcOrd="0" destOrd="0" parTransId="{1336381E-B666-4C41-B422-3DBF7907D7F5}" sibTransId="{340858C4-FDD8-421E-AF45-35D3D411122D}"/>
    <dgm:cxn modelId="{47522B73-45F1-4B95-887D-0B377388F18A}" srcId="{5140E876-270C-40B3-B19A-10162484F37C}" destId="{F1DE4378-1C89-4E7D-8B61-FB87AC113451}" srcOrd="1" destOrd="0" parTransId="{8F91AE2C-10F7-4941-8495-B8E8B70DD3E7}" sibTransId="{8CF0F9B7-65B8-40EB-BDBE-16E3712844FC}"/>
    <dgm:cxn modelId="{2ACC2274-ECDA-411B-92F0-DF3E148B1111}" type="presOf" srcId="{A6D90734-6CBC-45C7-A4B2-5A7E4A079531}" destId="{1CC4A71E-8EB3-49A0-B0AB-63E42AE0E3F7}" srcOrd="0" destOrd="0" presId="urn:microsoft.com/office/officeart/2005/8/layout/vList2"/>
    <dgm:cxn modelId="{A7FAC7AB-3B9E-47B2-B7E4-AD1EEC0621F0}" type="presOf" srcId="{F1DE4378-1C89-4E7D-8B61-FB87AC113451}" destId="{03DBA235-5E8D-4AF7-B0A9-F961988D917A}" srcOrd="0" destOrd="0" presId="urn:microsoft.com/office/officeart/2005/8/layout/vList2"/>
    <dgm:cxn modelId="{BFD225ED-97F2-40E1-B0C4-C654FC7340F7}" type="presOf" srcId="{751A54D7-9908-4131-9B54-E258B9E44A88}" destId="{23C5C2E1-30F7-487A-A094-3CDFBC310DDB}" srcOrd="0" destOrd="0" presId="urn:microsoft.com/office/officeart/2005/8/layout/vList2"/>
    <dgm:cxn modelId="{8E52441A-3259-409B-8341-A597D659FFD9}" type="presParOf" srcId="{A08B8CC7-6783-479E-8B1D-2F9CBF4074B6}" destId="{23C5C2E1-30F7-487A-A094-3CDFBC310DDB}" srcOrd="0" destOrd="0" presId="urn:microsoft.com/office/officeart/2005/8/layout/vList2"/>
    <dgm:cxn modelId="{32FE1A16-06C2-4302-B73B-D39FE3354DC1}" type="presParOf" srcId="{A08B8CC7-6783-479E-8B1D-2F9CBF4074B6}" destId="{A2648F1C-AD64-4706-8505-5AA6E172ACF7}" srcOrd="1" destOrd="0" presId="urn:microsoft.com/office/officeart/2005/8/layout/vList2"/>
    <dgm:cxn modelId="{F3EA4A57-398A-4930-8CE4-D2B0542B1720}" type="presParOf" srcId="{A08B8CC7-6783-479E-8B1D-2F9CBF4074B6}" destId="{03DBA235-5E8D-4AF7-B0A9-F961988D917A}" srcOrd="2" destOrd="0" presId="urn:microsoft.com/office/officeart/2005/8/layout/vList2"/>
    <dgm:cxn modelId="{3F984E9D-4DBF-4DB6-B1B6-DCAFB9B0E038}" type="presParOf" srcId="{A08B8CC7-6783-479E-8B1D-2F9CBF4074B6}" destId="{D240F42D-6892-4B11-8252-35AE919250F8}" srcOrd="3" destOrd="0" presId="urn:microsoft.com/office/officeart/2005/8/layout/vList2"/>
    <dgm:cxn modelId="{E7E7F7AF-976E-4B6C-8217-F9323A41172B}" type="presParOf" srcId="{A08B8CC7-6783-479E-8B1D-2F9CBF4074B6}" destId="{1CC4A71E-8EB3-49A0-B0AB-63E42AE0E3F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D0703-4100-4150-96BF-4F20FD50E243}">
      <dsp:nvSpPr>
        <dsp:cNvPr id="0" name=""/>
        <dsp:cNvSpPr/>
      </dsp:nvSpPr>
      <dsp:spPr>
        <a:xfrm>
          <a:off x="0" y="0"/>
          <a:ext cx="3485179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5F009C2-61EA-421A-91E9-63F2AA8BBE9A}">
      <dsp:nvSpPr>
        <dsp:cNvPr id="0" name=""/>
        <dsp:cNvSpPr/>
      </dsp:nvSpPr>
      <dsp:spPr>
        <a:xfrm>
          <a:off x="0" y="0"/>
          <a:ext cx="3485179" cy="18065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The muscular system helps us move, breathe, and carry out everyday tasks.</a:t>
          </a:r>
        </a:p>
      </dsp:txBody>
      <dsp:txXfrm>
        <a:off x="0" y="0"/>
        <a:ext cx="3485179" cy="1806574"/>
      </dsp:txXfrm>
    </dsp:sp>
    <dsp:sp modelId="{F75B3465-BF7D-4E55-924D-4F15ADFED8F7}">
      <dsp:nvSpPr>
        <dsp:cNvPr id="0" name=""/>
        <dsp:cNvSpPr/>
      </dsp:nvSpPr>
      <dsp:spPr>
        <a:xfrm>
          <a:off x="0" y="1806574"/>
          <a:ext cx="3485179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ED2F056-57FC-4366-B4C7-21436112A682}">
      <dsp:nvSpPr>
        <dsp:cNvPr id="0" name=""/>
        <dsp:cNvSpPr/>
      </dsp:nvSpPr>
      <dsp:spPr>
        <a:xfrm>
          <a:off x="0" y="1806574"/>
          <a:ext cx="3485179" cy="18065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It includes three main types of muscles: skeletal, smooth, and cardiac.</a:t>
          </a:r>
        </a:p>
      </dsp:txBody>
      <dsp:txXfrm>
        <a:off x="0" y="1806574"/>
        <a:ext cx="3485179" cy="18065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7CD869-2716-41EF-9DDD-54721BF191EF}">
      <dsp:nvSpPr>
        <dsp:cNvPr id="0" name=""/>
        <dsp:cNvSpPr/>
      </dsp:nvSpPr>
      <dsp:spPr>
        <a:xfrm>
          <a:off x="0" y="2700"/>
          <a:ext cx="471878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20D2BF-8B52-4571-83B7-D4087BD80C49}">
      <dsp:nvSpPr>
        <dsp:cNvPr id="0" name=""/>
        <dsp:cNvSpPr/>
      </dsp:nvSpPr>
      <dsp:spPr>
        <a:xfrm>
          <a:off x="0" y="2700"/>
          <a:ext cx="4718785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• Skeletal Muscles: Voluntary, attached to bones, help in movement (e.g., biceps, quadriceps).</a:t>
          </a:r>
        </a:p>
      </dsp:txBody>
      <dsp:txXfrm>
        <a:off x="0" y="2700"/>
        <a:ext cx="4718785" cy="1841777"/>
      </dsp:txXfrm>
    </dsp:sp>
    <dsp:sp modelId="{440A1061-06A2-4311-8BC3-ED39486621AE}">
      <dsp:nvSpPr>
        <dsp:cNvPr id="0" name=""/>
        <dsp:cNvSpPr/>
      </dsp:nvSpPr>
      <dsp:spPr>
        <a:xfrm>
          <a:off x="0" y="1844478"/>
          <a:ext cx="4718785" cy="0"/>
        </a:xfrm>
        <a:prstGeom prst="lin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237189-91A4-40AA-B2C3-2026AA7D913C}">
      <dsp:nvSpPr>
        <dsp:cNvPr id="0" name=""/>
        <dsp:cNvSpPr/>
      </dsp:nvSpPr>
      <dsp:spPr>
        <a:xfrm>
          <a:off x="0" y="1844478"/>
          <a:ext cx="4718785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Smooth Muscles: Involuntary, found in organs (e.g., stomach, intestines).</a:t>
          </a:r>
        </a:p>
      </dsp:txBody>
      <dsp:txXfrm>
        <a:off x="0" y="1844478"/>
        <a:ext cx="4718785" cy="1841777"/>
      </dsp:txXfrm>
    </dsp:sp>
    <dsp:sp modelId="{71280A4D-7B82-4D42-924D-70935710DBAD}">
      <dsp:nvSpPr>
        <dsp:cNvPr id="0" name=""/>
        <dsp:cNvSpPr/>
      </dsp:nvSpPr>
      <dsp:spPr>
        <a:xfrm>
          <a:off x="0" y="3686256"/>
          <a:ext cx="4718785" cy="0"/>
        </a:xfrm>
        <a:prstGeom prst="lin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EC2593-BBFA-440A-B770-26C9428B7C77}">
      <dsp:nvSpPr>
        <dsp:cNvPr id="0" name=""/>
        <dsp:cNvSpPr/>
      </dsp:nvSpPr>
      <dsp:spPr>
        <a:xfrm>
          <a:off x="0" y="3686256"/>
          <a:ext cx="4718785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Cardiac Muscles: Involuntary, make up the heart and pump blood.</a:t>
          </a:r>
        </a:p>
      </dsp:txBody>
      <dsp:txXfrm>
        <a:off x="0" y="3686256"/>
        <a:ext cx="4718785" cy="18417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4CA859-0725-446D-A821-566D95D6E524}">
      <dsp:nvSpPr>
        <dsp:cNvPr id="0" name=""/>
        <dsp:cNvSpPr/>
      </dsp:nvSpPr>
      <dsp:spPr>
        <a:xfrm>
          <a:off x="0" y="32989"/>
          <a:ext cx="5000124" cy="264069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Muscles work in pairs: One contracts, and the other relaxes to produce movement.</a:t>
          </a:r>
        </a:p>
      </dsp:txBody>
      <dsp:txXfrm>
        <a:off x="128908" y="161897"/>
        <a:ext cx="4742308" cy="2382874"/>
      </dsp:txXfrm>
    </dsp:sp>
    <dsp:sp modelId="{1C8BF9E2-8D60-41C0-BC3D-906DAEF7786F}">
      <dsp:nvSpPr>
        <dsp:cNvPr id="0" name=""/>
        <dsp:cNvSpPr/>
      </dsp:nvSpPr>
      <dsp:spPr>
        <a:xfrm>
          <a:off x="0" y="2780239"/>
          <a:ext cx="5000124" cy="264069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Example: Biceps and Triceps work together to bend and straighten the arm.</a:t>
          </a:r>
        </a:p>
      </dsp:txBody>
      <dsp:txXfrm>
        <a:off x="128908" y="2909147"/>
        <a:ext cx="4742308" cy="23828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45F602-940D-41B2-995D-EE46C259CEC2}">
      <dsp:nvSpPr>
        <dsp:cNvPr id="0" name=""/>
        <dsp:cNvSpPr/>
      </dsp:nvSpPr>
      <dsp:spPr>
        <a:xfrm>
          <a:off x="1000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844AF2-A36E-43B5-83BF-B08F7277F974}">
      <dsp:nvSpPr>
        <dsp:cNvPr id="0" name=""/>
        <dsp:cNvSpPr/>
      </dsp:nvSpPr>
      <dsp:spPr>
        <a:xfrm>
          <a:off x="391184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Muscles help with movement, posture, organ protection, and breathing.</a:t>
          </a:r>
        </a:p>
      </dsp:txBody>
      <dsp:txXfrm>
        <a:off x="456496" y="980400"/>
        <a:ext cx="3381034" cy="2099279"/>
      </dsp:txXfrm>
    </dsp:sp>
    <dsp:sp modelId="{12F28AFB-E821-424C-A5CC-EF42364CCC62}">
      <dsp:nvSpPr>
        <dsp:cNvPr id="0" name=""/>
        <dsp:cNvSpPr/>
      </dsp:nvSpPr>
      <dsp:spPr>
        <a:xfrm>
          <a:off x="4293027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B02325-CC7A-4BDA-933E-DC1B31D11766}">
      <dsp:nvSpPr>
        <dsp:cNvPr id="0" name=""/>
        <dsp:cNvSpPr/>
      </dsp:nvSpPr>
      <dsp:spPr>
        <a:xfrm>
          <a:off x="4683211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Regular exercise keeps muscles strong and healthy.</a:t>
          </a:r>
        </a:p>
      </dsp:txBody>
      <dsp:txXfrm>
        <a:off x="4748523" y="980400"/>
        <a:ext cx="3381034" cy="209927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4FD100-314C-4AE0-94EE-9D9012BA9C5C}">
      <dsp:nvSpPr>
        <dsp:cNvPr id="0" name=""/>
        <dsp:cNvSpPr/>
      </dsp:nvSpPr>
      <dsp:spPr>
        <a:xfrm>
          <a:off x="518185" y="517202"/>
          <a:ext cx="1475437" cy="1475437"/>
        </a:xfrm>
        <a:prstGeom prst="round2DiagRect">
          <a:avLst>
            <a:gd name="adj1" fmla="val 29727"/>
            <a:gd name="adj2" fmla="val 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98FBE9-F3BC-4540-B955-EC7DEC81DC63}">
      <dsp:nvSpPr>
        <dsp:cNvPr id="0" name=""/>
        <dsp:cNvSpPr/>
      </dsp:nvSpPr>
      <dsp:spPr>
        <a:xfrm>
          <a:off x="832623" y="831639"/>
          <a:ext cx="846562" cy="846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DEC623-DD4D-49EA-B52F-F6442BA106B0}">
      <dsp:nvSpPr>
        <dsp:cNvPr id="0" name=""/>
        <dsp:cNvSpPr/>
      </dsp:nvSpPr>
      <dsp:spPr>
        <a:xfrm>
          <a:off x="46529" y="24522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• Exercise regularly: Running, swimming, or weightlifting.</a:t>
          </a:r>
        </a:p>
      </dsp:txBody>
      <dsp:txXfrm>
        <a:off x="46529" y="2452202"/>
        <a:ext cx="2418750" cy="720000"/>
      </dsp:txXfrm>
    </dsp:sp>
    <dsp:sp modelId="{90D3AE5C-DBEA-43AC-8D08-7CA4F075BDAA}">
      <dsp:nvSpPr>
        <dsp:cNvPr id="0" name=""/>
        <dsp:cNvSpPr/>
      </dsp:nvSpPr>
      <dsp:spPr>
        <a:xfrm>
          <a:off x="3360216" y="517202"/>
          <a:ext cx="1475437" cy="1475437"/>
        </a:xfrm>
        <a:prstGeom prst="round2DiagRect">
          <a:avLst>
            <a:gd name="adj1" fmla="val 29727"/>
            <a:gd name="adj2" fmla="val 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C6AE5C-3BEC-4B64-BEC0-7497C67BB8F6}">
      <dsp:nvSpPr>
        <dsp:cNvPr id="0" name=""/>
        <dsp:cNvSpPr/>
      </dsp:nvSpPr>
      <dsp:spPr>
        <a:xfrm>
          <a:off x="3674654" y="831639"/>
          <a:ext cx="846562" cy="846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1C152E-C9F0-43B1-817F-53BB8A7E1F56}">
      <dsp:nvSpPr>
        <dsp:cNvPr id="0" name=""/>
        <dsp:cNvSpPr/>
      </dsp:nvSpPr>
      <dsp:spPr>
        <a:xfrm>
          <a:off x="2888560" y="24522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• Eat a balanced diet: Protein and vitamins help muscles recover.</a:t>
          </a:r>
        </a:p>
      </dsp:txBody>
      <dsp:txXfrm>
        <a:off x="2888560" y="2452202"/>
        <a:ext cx="2418750" cy="720000"/>
      </dsp:txXfrm>
    </dsp:sp>
    <dsp:sp modelId="{492864F9-E714-4CA6-AFD2-4C24B3B24FF4}">
      <dsp:nvSpPr>
        <dsp:cNvPr id="0" name=""/>
        <dsp:cNvSpPr/>
      </dsp:nvSpPr>
      <dsp:spPr>
        <a:xfrm>
          <a:off x="6202248" y="517202"/>
          <a:ext cx="1475437" cy="1475437"/>
        </a:xfrm>
        <a:prstGeom prst="round2DiagRect">
          <a:avLst>
            <a:gd name="adj1" fmla="val 29727"/>
            <a:gd name="adj2" fmla="val 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863D7F-871B-4E4F-9A16-0C6D707D1030}">
      <dsp:nvSpPr>
        <dsp:cNvPr id="0" name=""/>
        <dsp:cNvSpPr/>
      </dsp:nvSpPr>
      <dsp:spPr>
        <a:xfrm>
          <a:off x="6516685" y="831639"/>
          <a:ext cx="846562" cy="846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E2A8E-4203-452C-9AED-F9145B94E221}">
      <dsp:nvSpPr>
        <dsp:cNvPr id="0" name=""/>
        <dsp:cNvSpPr/>
      </dsp:nvSpPr>
      <dsp:spPr>
        <a:xfrm>
          <a:off x="5730591" y="24522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• Rest: Sleep and recovery are crucial for muscle health.</a:t>
          </a:r>
        </a:p>
      </dsp:txBody>
      <dsp:txXfrm>
        <a:off x="5730591" y="2452202"/>
        <a:ext cx="2418750" cy="72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0E21F7-CF0D-4F45-BD51-2546505CF963}">
      <dsp:nvSpPr>
        <dsp:cNvPr id="0" name=""/>
        <dsp:cNvSpPr/>
      </dsp:nvSpPr>
      <dsp:spPr>
        <a:xfrm>
          <a:off x="1099810" y="444329"/>
          <a:ext cx="1660500" cy="16605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BBDAAB-4E51-48E2-9414-567CCC8957DB}">
      <dsp:nvSpPr>
        <dsp:cNvPr id="0" name=""/>
        <dsp:cNvSpPr/>
      </dsp:nvSpPr>
      <dsp:spPr>
        <a:xfrm>
          <a:off x="85060" y="2525075"/>
          <a:ext cx="369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Muscles are essential for everything from moving to breathing.</a:t>
          </a:r>
        </a:p>
      </dsp:txBody>
      <dsp:txXfrm>
        <a:off x="85060" y="2525075"/>
        <a:ext cx="3690000" cy="720000"/>
      </dsp:txXfrm>
    </dsp:sp>
    <dsp:sp modelId="{5A23EC7C-51FD-4625-895E-EC31E4931DC5}">
      <dsp:nvSpPr>
        <dsp:cNvPr id="0" name=""/>
        <dsp:cNvSpPr/>
      </dsp:nvSpPr>
      <dsp:spPr>
        <a:xfrm>
          <a:off x="5435560" y="444329"/>
          <a:ext cx="1660500" cy="16605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2EF52F-8D1B-4A0A-912E-78F2DE7CFA7C}">
      <dsp:nvSpPr>
        <dsp:cNvPr id="0" name=""/>
        <dsp:cNvSpPr/>
      </dsp:nvSpPr>
      <dsp:spPr>
        <a:xfrm>
          <a:off x="4420810" y="2525075"/>
          <a:ext cx="369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Keep your muscles strong and healthy through exercise, good nutrition, and rest.</a:t>
          </a:r>
        </a:p>
      </dsp:txBody>
      <dsp:txXfrm>
        <a:off x="4420810" y="2525075"/>
        <a:ext cx="3690000" cy="7200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C5C2E1-30F7-487A-A094-3CDFBC310DDB}">
      <dsp:nvSpPr>
        <dsp:cNvPr id="0" name=""/>
        <dsp:cNvSpPr/>
      </dsp:nvSpPr>
      <dsp:spPr>
        <a:xfrm>
          <a:off x="0" y="6417"/>
          <a:ext cx="8229600" cy="14544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American Heart Association. (2020). How your heart works.</a:t>
          </a:r>
        </a:p>
      </dsp:txBody>
      <dsp:txXfrm>
        <a:off x="71001" y="77418"/>
        <a:ext cx="8087598" cy="1312454"/>
      </dsp:txXfrm>
    </dsp:sp>
    <dsp:sp modelId="{03DBA235-5E8D-4AF7-B0A9-F961988D917A}">
      <dsp:nvSpPr>
        <dsp:cNvPr id="0" name=""/>
        <dsp:cNvSpPr/>
      </dsp:nvSpPr>
      <dsp:spPr>
        <a:xfrm>
          <a:off x="0" y="1535753"/>
          <a:ext cx="8229600" cy="14544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National Institute of Arthritis and Musculoskeletal and Skin Diseases (NIAMS). (2019). Muscle structure and function.</a:t>
          </a:r>
        </a:p>
      </dsp:txBody>
      <dsp:txXfrm>
        <a:off x="71001" y="1606754"/>
        <a:ext cx="8087598" cy="1312454"/>
      </dsp:txXfrm>
    </dsp:sp>
    <dsp:sp modelId="{1CC4A71E-8EB3-49A0-B0AB-63E42AE0E3F7}">
      <dsp:nvSpPr>
        <dsp:cNvPr id="0" name=""/>
        <dsp:cNvSpPr/>
      </dsp:nvSpPr>
      <dsp:spPr>
        <a:xfrm>
          <a:off x="0" y="3065089"/>
          <a:ext cx="8229600" cy="14544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Mayo Clinic. (2022). Muscle cramps: Causes, treatment, and prevention.</a:t>
          </a:r>
        </a:p>
      </dsp:txBody>
      <dsp:txXfrm>
        <a:off x="71001" y="3136090"/>
        <a:ext cx="8087598" cy="13124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slideplayer.com/16259892/95/images/slide_4.jpg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3321" y="640080"/>
            <a:ext cx="4688333" cy="3566160"/>
          </a:xfrm>
        </p:spPr>
        <p:txBody>
          <a:bodyPr anchor="b">
            <a:normAutofit/>
          </a:bodyPr>
          <a:lstStyle/>
          <a:p>
            <a:pPr algn="l"/>
            <a:r>
              <a:rPr lang="en-US" sz="4700" dirty="0"/>
              <a:t>Understanding the Muscular 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73320" y="4636008"/>
            <a:ext cx="4688333" cy="1992310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90000"/>
              </a:lnSpc>
            </a:pPr>
            <a:r>
              <a:rPr lang="en-US" sz="1800" dirty="0"/>
              <a:t>The Importance of Muscles in Our Body</a:t>
            </a:r>
          </a:p>
          <a:p>
            <a:pPr algn="l">
              <a:lnSpc>
                <a:spcPct val="90000"/>
              </a:lnSpc>
            </a:pPr>
            <a:endParaRPr lang="en-US" sz="1800" dirty="0"/>
          </a:p>
          <a:p>
            <a:pPr algn="l">
              <a:lnSpc>
                <a:spcPct val="90000"/>
              </a:lnSpc>
            </a:pPr>
            <a:r>
              <a:rPr lang="en-US" sz="1800" dirty="0"/>
              <a:t>Florida Benchmark: SC.6.L.14.5</a:t>
            </a:r>
          </a:p>
          <a:p>
            <a:pPr algn="l">
              <a:lnSpc>
                <a:spcPct val="90000"/>
              </a:lnSpc>
            </a:pPr>
            <a:r>
              <a:rPr lang="en-US" sz="1800" dirty="0"/>
              <a:t>NGSS Standard: MS-LS1-3</a:t>
            </a:r>
          </a:p>
          <a:p>
            <a:pPr algn="l">
              <a:lnSpc>
                <a:spcPct val="90000"/>
              </a:lnSpc>
            </a:pPr>
            <a:endParaRPr lang="en-US" sz="1800" dirty="0"/>
          </a:p>
          <a:p>
            <a:pPr algn="l">
              <a:lnSpc>
                <a:spcPct val="90000"/>
              </a:lnSpc>
            </a:pPr>
            <a:r>
              <a:rPr lang="en-US" sz="1800" dirty="0"/>
              <a:t>John Mark L. Barbado, M.Ed.</a:t>
            </a:r>
          </a:p>
          <a:p>
            <a:pPr algn="l">
              <a:lnSpc>
                <a:spcPct val="90000"/>
              </a:lnSpc>
            </a:pPr>
            <a:r>
              <a:rPr lang="en-US" sz="1800" dirty="0"/>
              <a:t>STEM Educator</a:t>
            </a:r>
          </a:p>
          <a:p>
            <a:pPr algn="l">
              <a:lnSpc>
                <a:spcPct val="90000"/>
              </a:lnSpc>
            </a:pPr>
            <a:endParaRPr lang="en-US" sz="1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DBAD61-A00B-43FF-2880-CB5D31B8446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2969" r="28381"/>
          <a:stretch/>
        </p:blipFill>
        <p:spPr>
          <a:xfrm>
            <a:off x="20" y="10"/>
            <a:ext cx="3492988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646" y="4409267"/>
            <a:ext cx="3182692" cy="18288"/>
          </a:xfrm>
          <a:custGeom>
            <a:avLst/>
            <a:gdLst>
              <a:gd name="connsiteX0" fmla="*/ 0 w 3182692"/>
              <a:gd name="connsiteY0" fmla="*/ 0 h 18288"/>
              <a:gd name="connsiteX1" fmla="*/ 604711 w 3182692"/>
              <a:gd name="connsiteY1" fmla="*/ 0 h 18288"/>
              <a:gd name="connsiteX2" fmla="*/ 1241250 w 3182692"/>
              <a:gd name="connsiteY2" fmla="*/ 0 h 18288"/>
              <a:gd name="connsiteX3" fmla="*/ 1909615 w 3182692"/>
              <a:gd name="connsiteY3" fmla="*/ 0 h 18288"/>
              <a:gd name="connsiteX4" fmla="*/ 2577981 w 3182692"/>
              <a:gd name="connsiteY4" fmla="*/ 0 h 18288"/>
              <a:gd name="connsiteX5" fmla="*/ 3182692 w 3182692"/>
              <a:gd name="connsiteY5" fmla="*/ 0 h 18288"/>
              <a:gd name="connsiteX6" fmla="*/ 3182692 w 3182692"/>
              <a:gd name="connsiteY6" fmla="*/ 18288 h 18288"/>
              <a:gd name="connsiteX7" fmla="*/ 2482500 w 3182692"/>
              <a:gd name="connsiteY7" fmla="*/ 18288 h 18288"/>
              <a:gd name="connsiteX8" fmla="*/ 1782308 w 3182692"/>
              <a:gd name="connsiteY8" fmla="*/ 18288 h 18288"/>
              <a:gd name="connsiteX9" fmla="*/ 1145769 w 3182692"/>
              <a:gd name="connsiteY9" fmla="*/ 18288 h 18288"/>
              <a:gd name="connsiteX10" fmla="*/ 0 w 3182692"/>
              <a:gd name="connsiteY10" fmla="*/ 18288 h 18288"/>
              <a:gd name="connsiteX11" fmla="*/ 0 w 3182692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82692" h="18288" fill="none" extrusionOk="0">
                <a:moveTo>
                  <a:pt x="0" y="0"/>
                </a:moveTo>
                <a:cubicBezTo>
                  <a:pt x="126686" y="-21366"/>
                  <a:pt x="467788" y="9025"/>
                  <a:pt x="604711" y="0"/>
                </a:cubicBezTo>
                <a:cubicBezTo>
                  <a:pt x="741634" y="-9025"/>
                  <a:pt x="1061620" y="6814"/>
                  <a:pt x="1241250" y="0"/>
                </a:cubicBezTo>
                <a:cubicBezTo>
                  <a:pt x="1420880" y="-6814"/>
                  <a:pt x="1713773" y="13383"/>
                  <a:pt x="1909615" y="0"/>
                </a:cubicBezTo>
                <a:cubicBezTo>
                  <a:pt x="2105457" y="-13383"/>
                  <a:pt x="2257256" y="13567"/>
                  <a:pt x="2577981" y="0"/>
                </a:cubicBezTo>
                <a:cubicBezTo>
                  <a:pt x="2898706" y="-13567"/>
                  <a:pt x="3026063" y="6328"/>
                  <a:pt x="3182692" y="0"/>
                </a:cubicBezTo>
                <a:cubicBezTo>
                  <a:pt x="3181983" y="8157"/>
                  <a:pt x="3182279" y="12125"/>
                  <a:pt x="3182692" y="18288"/>
                </a:cubicBezTo>
                <a:cubicBezTo>
                  <a:pt x="2998421" y="21742"/>
                  <a:pt x="2675038" y="19014"/>
                  <a:pt x="2482500" y="18288"/>
                </a:cubicBezTo>
                <a:cubicBezTo>
                  <a:pt x="2289962" y="17562"/>
                  <a:pt x="1930644" y="6834"/>
                  <a:pt x="1782308" y="18288"/>
                </a:cubicBezTo>
                <a:cubicBezTo>
                  <a:pt x="1633972" y="29742"/>
                  <a:pt x="1287388" y="-1992"/>
                  <a:pt x="1145769" y="18288"/>
                </a:cubicBezTo>
                <a:cubicBezTo>
                  <a:pt x="1004150" y="38568"/>
                  <a:pt x="256377" y="-37438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182692" h="18288" stroke="0" extrusionOk="0">
                <a:moveTo>
                  <a:pt x="0" y="0"/>
                </a:moveTo>
                <a:cubicBezTo>
                  <a:pt x="283446" y="18201"/>
                  <a:pt x="432812" y="7290"/>
                  <a:pt x="604711" y="0"/>
                </a:cubicBezTo>
                <a:cubicBezTo>
                  <a:pt x="776610" y="-7290"/>
                  <a:pt x="982253" y="15478"/>
                  <a:pt x="1145769" y="0"/>
                </a:cubicBezTo>
                <a:cubicBezTo>
                  <a:pt x="1309285" y="-15478"/>
                  <a:pt x="1514247" y="-25520"/>
                  <a:pt x="1845961" y="0"/>
                </a:cubicBezTo>
                <a:cubicBezTo>
                  <a:pt x="2177675" y="25520"/>
                  <a:pt x="2297588" y="16646"/>
                  <a:pt x="2450673" y="0"/>
                </a:cubicBezTo>
                <a:cubicBezTo>
                  <a:pt x="2603758" y="-16646"/>
                  <a:pt x="3023048" y="-21196"/>
                  <a:pt x="3182692" y="0"/>
                </a:cubicBezTo>
                <a:cubicBezTo>
                  <a:pt x="3182428" y="4493"/>
                  <a:pt x="3183076" y="9472"/>
                  <a:pt x="3182692" y="18288"/>
                </a:cubicBezTo>
                <a:cubicBezTo>
                  <a:pt x="3039109" y="-12701"/>
                  <a:pt x="2823860" y="13848"/>
                  <a:pt x="2546154" y="18288"/>
                </a:cubicBezTo>
                <a:cubicBezTo>
                  <a:pt x="2268448" y="22728"/>
                  <a:pt x="2098674" y="5291"/>
                  <a:pt x="1845961" y="18288"/>
                </a:cubicBezTo>
                <a:cubicBezTo>
                  <a:pt x="1593248" y="31285"/>
                  <a:pt x="1456743" y="27560"/>
                  <a:pt x="1304904" y="18288"/>
                </a:cubicBezTo>
                <a:cubicBezTo>
                  <a:pt x="1153065" y="9016"/>
                  <a:pt x="947204" y="11126"/>
                  <a:pt x="668365" y="18288"/>
                </a:cubicBezTo>
                <a:cubicBezTo>
                  <a:pt x="389526" y="25450"/>
                  <a:pt x="288244" y="-4628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F12E7CC5-C78B-4EBD-9565-3FA00FAA6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Help">
            <a:extLst>
              <a:ext uri="{FF2B5EF4-FFF2-40B4-BE49-F238E27FC236}">
                <a16:creationId xmlns:a16="http://schemas.microsoft.com/office/drawing/2014/main" id="{AC19AFF3-C29B-B37B-FD07-1CFB45B54D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3741" y="2165637"/>
            <a:ext cx="2526726" cy="2526726"/>
          </a:xfrm>
          <a:prstGeom prst="rect">
            <a:avLst/>
          </a:prstGeom>
        </p:spPr>
      </p:pic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4529A5-F675-429F-8044-01372BB13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2494" y="0"/>
            <a:ext cx="5671506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6545" y="762538"/>
            <a:ext cx="4237012" cy="319986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5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Essential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6545" y="4312561"/>
            <a:ext cx="4237012" cy="16878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24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How do muscles in the human body work together to help us move and maintain homeostasis?</a:t>
            </a:r>
          </a:p>
        </p:txBody>
      </p:sp>
      <p:sp>
        <p:nvSpPr>
          <p:cNvPr id="26" name="sketch line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8261" y="4043302"/>
            <a:ext cx="3977640" cy="18288"/>
          </a:xfrm>
          <a:custGeom>
            <a:avLst/>
            <a:gdLst>
              <a:gd name="connsiteX0" fmla="*/ 0 w 3977640"/>
              <a:gd name="connsiteY0" fmla="*/ 0 h 18288"/>
              <a:gd name="connsiteX1" fmla="*/ 742493 w 3977640"/>
              <a:gd name="connsiteY1" fmla="*/ 0 h 18288"/>
              <a:gd name="connsiteX2" fmla="*/ 1445209 w 3977640"/>
              <a:gd name="connsiteY2" fmla="*/ 0 h 18288"/>
              <a:gd name="connsiteX3" fmla="*/ 2147926 w 3977640"/>
              <a:gd name="connsiteY3" fmla="*/ 0 h 18288"/>
              <a:gd name="connsiteX4" fmla="*/ 2691536 w 3977640"/>
              <a:gd name="connsiteY4" fmla="*/ 0 h 18288"/>
              <a:gd name="connsiteX5" fmla="*/ 3274924 w 3977640"/>
              <a:gd name="connsiteY5" fmla="*/ 0 h 18288"/>
              <a:gd name="connsiteX6" fmla="*/ 3977640 w 3977640"/>
              <a:gd name="connsiteY6" fmla="*/ 0 h 18288"/>
              <a:gd name="connsiteX7" fmla="*/ 3977640 w 3977640"/>
              <a:gd name="connsiteY7" fmla="*/ 18288 h 18288"/>
              <a:gd name="connsiteX8" fmla="*/ 3314700 w 3977640"/>
              <a:gd name="connsiteY8" fmla="*/ 18288 h 18288"/>
              <a:gd name="connsiteX9" fmla="*/ 2771089 w 3977640"/>
              <a:gd name="connsiteY9" fmla="*/ 18288 h 18288"/>
              <a:gd name="connsiteX10" fmla="*/ 2227478 w 3977640"/>
              <a:gd name="connsiteY10" fmla="*/ 18288 h 18288"/>
              <a:gd name="connsiteX11" fmla="*/ 1524762 w 3977640"/>
              <a:gd name="connsiteY11" fmla="*/ 18288 h 18288"/>
              <a:gd name="connsiteX12" fmla="*/ 941375 w 3977640"/>
              <a:gd name="connsiteY12" fmla="*/ 18288 h 18288"/>
              <a:gd name="connsiteX13" fmla="*/ 0 w 3977640"/>
              <a:gd name="connsiteY13" fmla="*/ 18288 h 18288"/>
              <a:gd name="connsiteX14" fmla="*/ 0 w 397764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977640" h="18288" fill="none" extrusionOk="0">
                <a:moveTo>
                  <a:pt x="0" y="0"/>
                </a:moveTo>
                <a:cubicBezTo>
                  <a:pt x="362724" y="-2785"/>
                  <a:pt x="438784" y="-35866"/>
                  <a:pt x="742493" y="0"/>
                </a:cubicBezTo>
                <a:cubicBezTo>
                  <a:pt x="1046202" y="35866"/>
                  <a:pt x="1214361" y="6330"/>
                  <a:pt x="1445209" y="0"/>
                </a:cubicBezTo>
                <a:cubicBezTo>
                  <a:pt x="1676057" y="-6330"/>
                  <a:pt x="1906372" y="-3266"/>
                  <a:pt x="2147926" y="0"/>
                </a:cubicBezTo>
                <a:cubicBezTo>
                  <a:pt x="2389480" y="3266"/>
                  <a:pt x="2520714" y="16824"/>
                  <a:pt x="2691536" y="0"/>
                </a:cubicBezTo>
                <a:cubicBezTo>
                  <a:pt x="2862358" y="-16824"/>
                  <a:pt x="3036508" y="-14038"/>
                  <a:pt x="3274924" y="0"/>
                </a:cubicBezTo>
                <a:cubicBezTo>
                  <a:pt x="3513340" y="14038"/>
                  <a:pt x="3634141" y="-18809"/>
                  <a:pt x="3977640" y="0"/>
                </a:cubicBezTo>
                <a:cubicBezTo>
                  <a:pt x="3977140" y="8855"/>
                  <a:pt x="3977749" y="14521"/>
                  <a:pt x="3977640" y="18288"/>
                </a:cubicBezTo>
                <a:cubicBezTo>
                  <a:pt x="3757007" y="32029"/>
                  <a:pt x="3469003" y="-5112"/>
                  <a:pt x="3314700" y="18288"/>
                </a:cubicBezTo>
                <a:cubicBezTo>
                  <a:pt x="3160397" y="41688"/>
                  <a:pt x="2914663" y="19512"/>
                  <a:pt x="2771089" y="18288"/>
                </a:cubicBezTo>
                <a:cubicBezTo>
                  <a:pt x="2627515" y="17064"/>
                  <a:pt x="2417576" y="42034"/>
                  <a:pt x="2227478" y="18288"/>
                </a:cubicBezTo>
                <a:cubicBezTo>
                  <a:pt x="2037380" y="-5458"/>
                  <a:pt x="1775246" y="-2032"/>
                  <a:pt x="1524762" y="18288"/>
                </a:cubicBezTo>
                <a:cubicBezTo>
                  <a:pt x="1274278" y="38608"/>
                  <a:pt x="1225405" y="46940"/>
                  <a:pt x="941375" y="18288"/>
                </a:cubicBezTo>
                <a:cubicBezTo>
                  <a:pt x="657345" y="-10364"/>
                  <a:pt x="468340" y="57851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3977640" h="18288" stroke="0" extrusionOk="0">
                <a:moveTo>
                  <a:pt x="0" y="0"/>
                </a:moveTo>
                <a:cubicBezTo>
                  <a:pt x="167643" y="7540"/>
                  <a:pt x="416663" y="12011"/>
                  <a:pt x="623164" y="0"/>
                </a:cubicBezTo>
                <a:cubicBezTo>
                  <a:pt x="829665" y="-12011"/>
                  <a:pt x="908844" y="7531"/>
                  <a:pt x="1166774" y="0"/>
                </a:cubicBezTo>
                <a:cubicBezTo>
                  <a:pt x="1424704" y="-7531"/>
                  <a:pt x="1745729" y="22552"/>
                  <a:pt x="1909267" y="0"/>
                </a:cubicBezTo>
                <a:cubicBezTo>
                  <a:pt x="2072805" y="-22552"/>
                  <a:pt x="2313264" y="2550"/>
                  <a:pt x="2532431" y="0"/>
                </a:cubicBezTo>
                <a:cubicBezTo>
                  <a:pt x="2751598" y="-2550"/>
                  <a:pt x="2914229" y="-1772"/>
                  <a:pt x="3155594" y="0"/>
                </a:cubicBezTo>
                <a:cubicBezTo>
                  <a:pt x="3396959" y="1772"/>
                  <a:pt x="3603015" y="-38331"/>
                  <a:pt x="3977640" y="0"/>
                </a:cubicBezTo>
                <a:cubicBezTo>
                  <a:pt x="3976742" y="7180"/>
                  <a:pt x="3977809" y="13790"/>
                  <a:pt x="3977640" y="18288"/>
                </a:cubicBezTo>
                <a:cubicBezTo>
                  <a:pt x="3733612" y="44026"/>
                  <a:pt x="3504694" y="34704"/>
                  <a:pt x="3314700" y="18288"/>
                </a:cubicBezTo>
                <a:cubicBezTo>
                  <a:pt x="3124706" y="1872"/>
                  <a:pt x="2970848" y="41228"/>
                  <a:pt x="2771089" y="18288"/>
                </a:cubicBezTo>
                <a:cubicBezTo>
                  <a:pt x="2571330" y="-4652"/>
                  <a:pt x="2374617" y="32581"/>
                  <a:pt x="2108149" y="18288"/>
                </a:cubicBezTo>
                <a:cubicBezTo>
                  <a:pt x="1841681" y="3995"/>
                  <a:pt x="1730147" y="-7187"/>
                  <a:pt x="1445209" y="18288"/>
                </a:cubicBezTo>
                <a:cubicBezTo>
                  <a:pt x="1160271" y="43763"/>
                  <a:pt x="1128446" y="30981"/>
                  <a:pt x="822046" y="18288"/>
                </a:cubicBezTo>
                <a:cubicBezTo>
                  <a:pt x="515646" y="5595"/>
                  <a:pt x="401539" y="48208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2" y="350196"/>
            <a:ext cx="3485178" cy="1624520"/>
          </a:xfrm>
        </p:spPr>
        <p:txBody>
          <a:bodyPr anchor="ctr">
            <a:normAutofit/>
          </a:bodyPr>
          <a:lstStyle/>
          <a:p>
            <a:r>
              <a:rPr lang="en-US" sz="3500" dirty="0"/>
              <a:t>What is the Muscular System?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99F6F1D-62C7-C514-30BB-6B12476BB16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457" r="19547"/>
          <a:stretch/>
        </p:blipFill>
        <p:spPr>
          <a:xfrm>
            <a:off x="4454013" y="367123"/>
            <a:ext cx="4571997" cy="6123753"/>
          </a:xfrm>
          <a:prstGeom prst="rect">
            <a:avLst/>
          </a:prstGeom>
        </p:spPr>
      </p:pic>
      <p:graphicFrame>
        <p:nvGraphicFramePr>
          <p:cNvPr id="40" name="Content Placeholder 2">
            <a:extLst>
              <a:ext uri="{FF2B5EF4-FFF2-40B4-BE49-F238E27FC236}">
                <a16:creationId xmlns:a16="http://schemas.microsoft.com/office/drawing/2014/main" id="{52AD7242-A35C-C8D3-09E0-9353694EDC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4282464"/>
              </p:ext>
            </p:extLst>
          </p:nvPr>
        </p:nvGraphicFramePr>
        <p:xfrm>
          <a:off x="571351" y="2743200"/>
          <a:ext cx="3485179" cy="3613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2C0BD760-B23A-80F0-ED90-6F1CBA42E9B4}"/>
              </a:ext>
            </a:extLst>
          </p:cNvPr>
          <p:cNvSpPr/>
          <p:nvPr/>
        </p:nvSpPr>
        <p:spPr>
          <a:xfrm>
            <a:off x="8115449" y="5302838"/>
            <a:ext cx="914400" cy="9144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61CFC0-986F-5E8F-BE52-B4CF4E884A23}"/>
              </a:ext>
            </a:extLst>
          </p:cNvPr>
          <p:cNvSpPr txBox="1"/>
          <p:nvPr/>
        </p:nvSpPr>
        <p:spPr>
          <a:xfrm>
            <a:off x="5462356" y="5987017"/>
            <a:ext cx="24138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8"/>
              </a:rPr>
              <a:t>slide_4.jpg (1024×768)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0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384350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43467"/>
            <a:ext cx="2213403" cy="557106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Types of Muscles in the Human Body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DC1B39D-BE6D-00A2-099C-0D2B67CE07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230087"/>
              </p:ext>
            </p:extLst>
          </p:nvPr>
        </p:nvGraphicFramePr>
        <p:xfrm>
          <a:off x="3905730" y="643466"/>
          <a:ext cx="4718785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500" dirty="0">
                <a:solidFill>
                  <a:srgbClr val="FFFFFF"/>
                </a:solidFill>
              </a:rPr>
              <a:t>How Do Muscles Work Together?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BE49D0D-BC79-7FA4-E40D-AC45F72FBC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8892051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</a:rPr>
              <a:t>Why are Muscles Important for Your Health?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983DD1C-13EC-9123-B418-317111670E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2853118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</a:rPr>
              <a:t>How to Keep Your Muscles Healthy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036DF3D-3445-6AA2-7E21-82526CC781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932845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</a:rPr>
              <a:t>The Muscular System is Key to Movement and Health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3407326-86EC-9D09-ED42-3D1463BC53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5307035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328C9C8-14B6-A1E8-2335-0F124B2670D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354</Words>
  <Application>Microsoft Office PowerPoint</Application>
  <PresentationFormat>On-screen Show (4:3)</PresentationFormat>
  <Paragraphs>35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Understanding the Muscular System</vt:lpstr>
      <vt:lpstr>Essential Question</vt:lpstr>
      <vt:lpstr>What is the Muscular System?</vt:lpstr>
      <vt:lpstr>Types of Muscles in the Human Body</vt:lpstr>
      <vt:lpstr>How Do Muscles Work Together?</vt:lpstr>
      <vt:lpstr>Why are Muscles Important for Your Health?</vt:lpstr>
      <vt:lpstr>How to Keep Your Muscles Healthy</vt:lpstr>
      <vt:lpstr>The Muscular System is Key to Movement and Health</vt:lpstr>
      <vt:lpstr>References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Substitute Teacher</dc:creator>
  <cp:keywords/>
  <dc:description>generated using python-pptx</dc:description>
  <cp:lastModifiedBy>John mark Barbado</cp:lastModifiedBy>
  <cp:revision>4</cp:revision>
  <dcterms:created xsi:type="dcterms:W3CDTF">2013-01-27T09:14:16Z</dcterms:created>
  <dcterms:modified xsi:type="dcterms:W3CDTF">2025-04-02T11:24:23Z</dcterms:modified>
  <cp:category/>
</cp:coreProperties>
</file>