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revisionInfo.xml" ContentType="application/vnd.ms-powerpoint.revisioninfo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s/slide3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"/>
  </p:notesMasterIdLst>
  <p:sldIdLst>
    <p:sldId id="256" r:id="rId3"/>
    <p:sldId id="257" r:id="rId4"/>
    <p:sldId id="260" r:id="rId5"/>
    <p:sldId id="258" r:id="rId6"/>
    <p:sldId id="259" r:id="rId7"/>
    <p:sldId id="261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89" d="100"/>
          <a:sy n="89" d="100"/>
        </p:scale>
        <p:origin x="114" y="324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  <a:p>
            <a:endParaRPr lang="en-US"/>
          </a:p>
        </p:txBody>
      </p:sp>
      <p:sp>
        <p:nvSpPr>
          <p:cNvPr id="3" name="Date Placeholder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5BD75E-A7D5-4783-BD7C-B675C65CFF08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  <a:p>
            <a:endParaRPr lang="en-US"/>
          </a:p>
        </p:txBody>
      </p:sp>
      <p:sp>
        <p:nvSpPr>
          <p:cNvPr id="5" name="Notes Placeholder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62DD69-561C-496B-A382-EFA4B972E43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B5EA1FA6-6A45-4569-9B3C-DB7B496424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5ECAEA71-C5AA-42B4-BE33-3D426CEE3D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96078E67-BDEA-4B0A-813E-5FC7F5CE58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FA54EA82-88D8-45D6-B487-1FDB50BAAD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DCD7367E-60D4-4124-A8F1-668DB8221D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7E6D658-C229-4FE2-8C89-E1B1745CC10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95509EAE-8A40-4199-A1D3-59BA5A0997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 noEditPoints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 noEditPoints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623886" y="1709738"/>
            <a:ext cx="7886702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623886" y="4589463"/>
            <a:ext cx="7886702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 noEditPoints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 noEditPoints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 noEditPoints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 noEditPoints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 noEditPoints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8" name="Footer Placeholder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4" name="Footer Placeholder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3" name="Footer Placeholder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629841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 noEditPoints="1"/>
          </p:cNvSpPr>
          <p:nvPr>
            <p:ph type="body" sz="half" idx="2"/>
          </p:nvPr>
        </p:nvSpPr>
        <p:spPr>
          <a:xfrm>
            <a:off x="629841" y="2057400"/>
            <a:ext cx="294917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629841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EditPoints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 noEditPoints="1"/>
          </p:cNvSpPr>
          <p:nvPr>
            <p:ph type="body" sz="half" idx="2"/>
          </p:nvPr>
        </p:nvSpPr>
        <p:spPr>
          <a:xfrm>
            <a:off x="629841" y="2057400"/>
            <a:ext cx="294917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 noEditPoints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itchFamily="34" charset="0" panose="020B0604020202020204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 noEditPoint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/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/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/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/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/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287278" y="0"/>
            <a:ext cx="856944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/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Mobile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mark barbado</dc:creator>
  <cp:lastModifiedBy>john mark barbado</cp:lastModifiedBy>
  <cp:revision>1</cp:revision>
  <dcterms:created xsi:type="dcterms:W3CDTF">2026-06-12T22:39:34Z</dcterms:created>
  <dcterms:modified xsi:type="dcterms:W3CDTF">2026-06-13T01:03:04Z</dcterms:modified>
</cp:coreProperties>
</file>